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68" r:id="rId2"/>
    <p:sldId id="269" r:id="rId3"/>
    <p:sldId id="270" r:id="rId4"/>
    <p:sldId id="271" r:id="rId5"/>
    <p:sldId id="276" r:id="rId6"/>
    <p:sldId id="272" r:id="rId7"/>
    <p:sldId id="273" r:id="rId8"/>
    <p:sldId id="274" r:id="rId9"/>
    <p:sldId id="275" r:id="rId10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3DAC-E30F-43BA-99FA-2B9B61DC9E9C}" type="datetimeFigureOut">
              <a:rPr lang="es-AR" smtClean="0"/>
              <a:t>19/3/2020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BE85750-20A8-4A57-86C4-3F1F1BD68E3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131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3DAC-E30F-43BA-99FA-2B9B61DC9E9C}" type="datetimeFigureOut">
              <a:rPr lang="es-AR" smtClean="0"/>
              <a:t>19/3/2020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BE85750-20A8-4A57-86C4-3F1F1BD68E3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1990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3DAC-E30F-43BA-99FA-2B9B61DC9E9C}" type="datetimeFigureOut">
              <a:rPr lang="es-AR" smtClean="0"/>
              <a:t>19/3/2020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BE85750-20A8-4A57-86C4-3F1F1BD68E32}" type="slidenum">
              <a:rPr lang="es-AR" smtClean="0"/>
              <a:t>‹Nº›</a:t>
            </a:fld>
            <a:endParaRPr lang="es-A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400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3DAC-E30F-43BA-99FA-2B9B61DC9E9C}" type="datetimeFigureOut">
              <a:rPr lang="es-AR" smtClean="0"/>
              <a:t>19/3/2020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E85750-20A8-4A57-86C4-3F1F1BD68E3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49602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3DAC-E30F-43BA-99FA-2B9B61DC9E9C}" type="datetimeFigureOut">
              <a:rPr lang="es-AR" smtClean="0"/>
              <a:t>19/3/2020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E85750-20A8-4A57-86C4-3F1F1BD68E32}" type="slidenum">
              <a:rPr lang="es-AR" smtClean="0"/>
              <a:t>‹Nº›</a:t>
            </a:fld>
            <a:endParaRPr lang="es-A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9322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3DAC-E30F-43BA-99FA-2B9B61DC9E9C}" type="datetimeFigureOut">
              <a:rPr lang="es-AR" smtClean="0"/>
              <a:t>19/3/2020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E85750-20A8-4A57-86C4-3F1F1BD68E3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14461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3DAC-E30F-43BA-99FA-2B9B61DC9E9C}" type="datetimeFigureOut">
              <a:rPr lang="es-AR" smtClean="0"/>
              <a:t>19/3/2020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5750-20A8-4A57-86C4-3F1F1BD68E3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00940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3DAC-E30F-43BA-99FA-2B9B61DC9E9C}" type="datetimeFigureOut">
              <a:rPr lang="es-AR" smtClean="0"/>
              <a:t>19/3/2020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5750-20A8-4A57-86C4-3F1F1BD68E3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29073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3DAC-E30F-43BA-99FA-2B9B61DC9E9C}" type="datetimeFigureOut">
              <a:rPr lang="es-AR" smtClean="0"/>
              <a:t>19/3/2020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5750-20A8-4A57-86C4-3F1F1BD68E3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8865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3DAC-E30F-43BA-99FA-2B9B61DC9E9C}" type="datetimeFigureOut">
              <a:rPr lang="es-AR" smtClean="0"/>
              <a:t>19/3/2020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BE85750-20A8-4A57-86C4-3F1F1BD68E3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406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3DAC-E30F-43BA-99FA-2B9B61DC9E9C}" type="datetimeFigureOut">
              <a:rPr lang="es-AR" smtClean="0"/>
              <a:t>19/3/2020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BE85750-20A8-4A57-86C4-3F1F1BD68E3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83131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3DAC-E30F-43BA-99FA-2B9B61DC9E9C}" type="datetimeFigureOut">
              <a:rPr lang="es-AR" smtClean="0"/>
              <a:t>19/3/2020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BE85750-20A8-4A57-86C4-3F1F1BD68E3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48343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3DAC-E30F-43BA-99FA-2B9B61DC9E9C}" type="datetimeFigureOut">
              <a:rPr lang="es-AR" smtClean="0"/>
              <a:t>19/3/2020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5750-20A8-4A57-86C4-3F1F1BD68E3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138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3DAC-E30F-43BA-99FA-2B9B61DC9E9C}" type="datetimeFigureOut">
              <a:rPr lang="es-AR" smtClean="0"/>
              <a:t>19/3/2020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5750-20A8-4A57-86C4-3F1F1BD68E3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5572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3DAC-E30F-43BA-99FA-2B9B61DC9E9C}" type="datetimeFigureOut">
              <a:rPr lang="es-AR" smtClean="0"/>
              <a:t>19/3/2020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5750-20A8-4A57-86C4-3F1F1BD68E3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36930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3DAC-E30F-43BA-99FA-2B9B61DC9E9C}" type="datetimeFigureOut">
              <a:rPr lang="es-AR" smtClean="0"/>
              <a:t>19/3/2020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E85750-20A8-4A57-86C4-3F1F1BD68E3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6179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B3DAC-E30F-43BA-99FA-2B9B61DC9E9C}" type="datetimeFigureOut">
              <a:rPr lang="es-AR" smtClean="0"/>
              <a:t>19/3/2020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BE85750-20A8-4A57-86C4-3F1F1BD68E3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6609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77779" y="209837"/>
            <a:ext cx="714793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LEARNER NEEDS</a:t>
            </a:r>
          </a:p>
          <a:p>
            <a:endParaRPr lang="es-AR" dirty="0"/>
          </a:p>
          <a:p>
            <a:r>
              <a:rPr lang="es-AR" sz="2000" dirty="0" err="1" smtClean="0"/>
              <a:t>Learners</a:t>
            </a:r>
            <a:r>
              <a:rPr lang="es-AR" sz="2000" dirty="0" smtClean="0"/>
              <a:t> </a:t>
            </a:r>
            <a:r>
              <a:rPr lang="es-AR" sz="2000" dirty="0" err="1" smtClean="0"/>
              <a:t>have</a:t>
            </a:r>
            <a:r>
              <a:rPr lang="es-AR" sz="2000" dirty="0" smtClean="0"/>
              <a:t> </a:t>
            </a:r>
            <a:r>
              <a:rPr lang="es-AR" sz="2000" dirty="0" err="1" smtClean="0"/>
              <a:t>different</a:t>
            </a:r>
            <a:r>
              <a:rPr lang="es-AR" sz="2000" dirty="0" smtClean="0"/>
              <a:t> </a:t>
            </a:r>
            <a:r>
              <a:rPr lang="es-AR" sz="2000" dirty="0" err="1" smtClean="0"/>
              <a:t>needs</a:t>
            </a:r>
            <a:r>
              <a:rPr lang="es-AR" sz="2000" dirty="0" smtClean="0"/>
              <a:t>.</a:t>
            </a:r>
          </a:p>
          <a:p>
            <a:endParaRPr lang="es-AR" sz="2000" dirty="0"/>
          </a:p>
          <a:p>
            <a:r>
              <a:rPr lang="es-AR" sz="2000" dirty="0" smtClean="0"/>
              <a:t>Can </a:t>
            </a:r>
            <a:r>
              <a:rPr lang="es-AR" sz="2000" dirty="0" err="1" smtClean="0"/>
              <a:t>you</a:t>
            </a:r>
            <a:r>
              <a:rPr lang="es-AR" sz="2000" dirty="0" smtClean="0"/>
              <a:t> </a:t>
            </a:r>
            <a:r>
              <a:rPr lang="es-AR" sz="2000" dirty="0" err="1" smtClean="0"/>
              <a:t>think</a:t>
            </a:r>
            <a:r>
              <a:rPr lang="es-AR" sz="2000" dirty="0" smtClean="0"/>
              <a:t> of </a:t>
            </a:r>
            <a:r>
              <a:rPr lang="es-AR" sz="2000" dirty="0" err="1" smtClean="0"/>
              <a:t>any</a:t>
            </a:r>
            <a:r>
              <a:rPr lang="es-AR" sz="2000" dirty="0" smtClean="0"/>
              <a:t> </a:t>
            </a:r>
            <a:r>
              <a:rPr lang="es-AR" sz="2000" dirty="0" err="1" smtClean="0"/>
              <a:t>needs</a:t>
            </a:r>
            <a:r>
              <a:rPr lang="es-AR" sz="2000" dirty="0" smtClean="0"/>
              <a:t> </a:t>
            </a:r>
            <a:r>
              <a:rPr lang="es-AR" sz="2000" dirty="0" err="1" smtClean="0"/>
              <a:t>learners</a:t>
            </a:r>
            <a:r>
              <a:rPr lang="es-AR" sz="2000" dirty="0" smtClean="0"/>
              <a:t> </a:t>
            </a:r>
            <a:r>
              <a:rPr lang="es-AR" sz="2000" dirty="0" err="1" smtClean="0"/>
              <a:t>have</a:t>
            </a:r>
            <a:r>
              <a:rPr lang="es-AR" sz="2000" dirty="0" smtClean="0"/>
              <a:t>?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111297" y="1999134"/>
            <a:ext cx="2966225" cy="369332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s-AR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KIND OF NEEDS</a:t>
            </a:r>
            <a:endParaRPr lang="es-AR" dirty="0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577779" y="2607747"/>
            <a:ext cx="1438507" cy="36933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s-AR" sz="2400" dirty="0" smtClean="0">
                <a:solidFill>
                  <a:srgbClr val="00B0F0"/>
                </a:solidFill>
              </a:rPr>
              <a:t>PERSONAL</a:t>
            </a:r>
            <a:endParaRPr lang="es-AR" sz="2400" dirty="0">
              <a:solidFill>
                <a:srgbClr val="00B0F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600589" y="2506457"/>
            <a:ext cx="1973766" cy="36933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es-AR" sz="2400" dirty="0" smtClean="0">
                <a:solidFill>
                  <a:srgbClr val="00B0F0"/>
                </a:solidFill>
              </a:rPr>
              <a:t>LEARNING</a:t>
            </a:r>
            <a:endParaRPr lang="es-AR" sz="2400" dirty="0">
              <a:solidFill>
                <a:srgbClr val="00B0F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872761" y="2742862"/>
            <a:ext cx="2776653" cy="36933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s-AR" sz="2400" dirty="0" smtClean="0">
                <a:solidFill>
                  <a:srgbClr val="00B0F0"/>
                </a:solidFill>
              </a:rPr>
              <a:t>PROFESSIONAL </a:t>
            </a:r>
            <a:endParaRPr lang="es-AR" sz="2400" dirty="0">
              <a:solidFill>
                <a:srgbClr val="00B0F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266491" y="3359337"/>
            <a:ext cx="21965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 err="1" smtClean="0"/>
              <a:t>Age</a:t>
            </a:r>
            <a:endParaRPr lang="es-A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 smtClean="0"/>
              <a:t>Cultural </a:t>
            </a:r>
            <a:r>
              <a:rPr lang="es-AR" sz="2000" dirty="0" err="1" smtClean="0"/>
              <a:t>background</a:t>
            </a:r>
            <a:endParaRPr lang="es-A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 err="1" smtClean="0"/>
              <a:t>Interests</a:t>
            </a:r>
            <a:endParaRPr lang="es-A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 err="1" smtClean="0"/>
              <a:t>Educational</a:t>
            </a:r>
            <a:r>
              <a:rPr lang="es-AR" sz="2000" dirty="0" smtClean="0"/>
              <a:t> </a:t>
            </a:r>
            <a:r>
              <a:rPr lang="es-AR" sz="2000" dirty="0" err="1" smtClean="0"/>
              <a:t>background</a:t>
            </a:r>
            <a:endParaRPr lang="es-A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 err="1" smtClean="0"/>
              <a:t>motivation</a:t>
            </a:r>
            <a:endParaRPr lang="es-AR" sz="2000" dirty="0"/>
          </a:p>
        </p:txBody>
      </p:sp>
      <p:sp>
        <p:nvSpPr>
          <p:cNvPr id="8" name="CuadroTexto 7"/>
          <p:cNvSpPr txBox="1"/>
          <p:nvPr/>
        </p:nvSpPr>
        <p:spPr>
          <a:xfrm>
            <a:off x="4111297" y="3599987"/>
            <a:ext cx="28491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 err="1" smtClean="0"/>
              <a:t>Learning</a:t>
            </a:r>
            <a:r>
              <a:rPr lang="es-AR" sz="2000" dirty="0" smtClean="0"/>
              <a:t> </a:t>
            </a:r>
            <a:r>
              <a:rPr lang="es-AR" sz="2000" dirty="0" err="1" smtClean="0"/>
              <a:t>styles</a:t>
            </a:r>
            <a:endParaRPr lang="es-A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 err="1" smtClean="0"/>
              <a:t>Past</a:t>
            </a:r>
            <a:r>
              <a:rPr lang="es-AR" sz="2000" dirty="0" smtClean="0"/>
              <a:t> </a:t>
            </a:r>
            <a:r>
              <a:rPr lang="es-AR" sz="2000" dirty="0" err="1" smtClean="0"/>
              <a:t>language</a:t>
            </a:r>
            <a:r>
              <a:rPr lang="es-AR" sz="2000" dirty="0" smtClean="0"/>
              <a:t> </a:t>
            </a:r>
            <a:r>
              <a:rPr lang="es-AR" sz="2000" dirty="0" err="1" smtClean="0"/>
              <a:t>learning</a:t>
            </a:r>
            <a:r>
              <a:rPr lang="es-AR" sz="2000" dirty="0" smtClean="0"/>
              <a:t> </a:t>
            </a:r>
            <a:r>
              <a:rPr lang="es-AR" sz="2000" dirty="0" err="1" smtClean="0"/>
              <a:t>experience</a:t>
            </a:r>
            <a:endParaRPr lang="es-A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 err="1" smtClean="0"/>
              <a:t>Learning</a:t>
            </a:r>
            <a:r>
              <a:rPr lang="es-AR" sz="2000" dirty="0" smtClean="0"/>
              <a:t> gap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 err="1" smtClean="0"/>
              <a:t>Learning</a:t>
            </a:r>
            <a:r>
              <a:rPr lang="es-AR" sz="2000" dirty="0" smtClean="0"/>
              <a:t> </a:t>
            </a:r>
            <a:r>
              <a:rPr lang="es-AR" sz="2000" dirty="0" err="1" smtClean="0"/>
              <a:t>goals</a:t>
            </a:r>
            <a:endParaRPr lang="es-A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 err="1" smtClean="0"/>
              <a:t>Learner</a:t>
            </a:r>
            <a:r>
              <a:rPr lang="es-AR" sz="2000" dirty="0" smtClean="0"/>
              <a:t> </a:t>
            </a:r>
            <a:r>
              <a:rPr lang="es-AR" sz="2000" dirty="0" err="1" smtClean="0"/>
              <a:t>autonomy</a:t>
            </a:r>
            <a:endParaRPr lang="es-A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 err="1" smtClean="0"/>
              <a:t>Availability</a:t>
            </a:r>
            <a:r>
              <a:rPr lang="es-AR" sz="2000" dirty="0" smtClean="0"/>
              <a:t> of time</a:t>
            </a:r>
            <a:endParaRPr lang="es-AR" sz="2000" dirty="0"/>
          </a:p>
        </p:txBody>
      </p:sp>
      <p:sp>
        <p:nvSpPr>
          <p:cNvPr id="9" name="CuadroTexto 8"/>
          <p:cNvSpPr txBox="1"/>
          <p:nvPr/>
        </p:nvSpPr>
        <p:spPr>
          <a:xfrm>
            <a:off x="7872761" y="3524362"/>
            <a:ext cx="2430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 err="1" smtClean="0"/>
              <a:t>Language</a:t>
            </a:r>
            <a:r>
              <a:rPr lang="es-AR" sz="2000" dirty="0" smtClean="0"/>
              <a:t> </a:t>
            </a:r>
            <a:r>
              <a:rPr lang="es-AR" sz="2000" dirty="0" err="1" smtClean="0"/>
              <a:t>requirements</a:t>
            </a:r>
            <a:r>
              <a:rPr lang="es-AR" sz="2000" dirty="0" smtClean="0"/>
              <a:t> </a:t>
            </a:r>
            <a:r>
              <a:rPr lang="es-AR" sz="2000" dirty="0" err="1" smtClean="0"/>
              <a:t>for</a:t>
            </a:r>
            <a:r>
              <a:rPr lang="es-AR" sz="2000" dirty="0" smtClean="0"/>
              <a:t> </a:t>
            </a:r>
            <a:r>
              <a:rPr lang="es-AR" sz="2000" dirty="0" err="1" smtClean="0"/>
              <a:t>employment</a:t>
            </a:r>
            <a:r>
              <a:rPr lang="es-AR" sz="2000" dirty="0" smtClean="0"/>
              <a:t>, training </a:t>
            </a:r>
            <a:r>
              <a:rPr lang="es-AR" sz="2000" dirty="0" err="1" smtClean="0"/>
              <a:t>or</a:t>
            </a:r>
            <a:r>
              <a:rPr lang="es-AR" sz="2000" dirty="0" smtClean="0"/>
              <a:t> </a:t>
            </a:r>
            <a:r>
              <a:rPr lang="es-AR" sz="2000" dirty="0" err="1" smtClean="0"/>
              <a:t>education</a:t>
            </a:r>
            <a:endParaRPr lang="es-AR" sz="2000" dirty="0"/>
          </a:p>
        </p:txBody>
      </p:sp>
      <p:sp>
        <p:nvSpPr>
          <p:cNvPr id="10" name="Flecha abajo 9"/>
          <p:cNvSpPr/>
          <p:nvPr/>
        </p:nvSpPr>
        <p:spPr>
          <a:xfrm>
            <a:off x="2085275" y="2908571"/>
            <a:ext cx="117919" cy="4077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Flecha abajo 10"/>
          <p:cNvSpPr/>
          <p:nvPr/>
        </p:nvSpPr>
        <p:spPr>
          <a:xfrm>
            <a:off x="5157439" y="3047878"/>
            <a:ext cx="105460" cy="4764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Flecha abajo 11"/>
          <p:cNvSpPr/>
          <p:nvPr/>
        </p:nvSpPr>
        <p:spPr>
          <a:xfrm>
            <a:off x="8725711" y="2947481"/>
            <a:ext cx="116732" cy="409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683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  <p:bldP spid="6" grpId="0"/>
      <p:bldP spid="7" grpId="0" build="p"/>
      <p:bldP spid="8" grpId="0" build="p"/>
      <p:bldP spid="9" grpId="0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34247" y="243191"/>
            <a:ext cx="9679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err="1" smtClean="0"/>
              <a:t>Follow</a:t>
            </a:r>
            <a:r>
              <a:rPr lang="es-AR" sz="2400" b="1" dirty="0" smtClean="0"/>
              <a:t>-up </a:t>
            </a:r>
            <a:r>
              <a:rPr lang="es-AR" sz="2400" b="1" dirty="0" err="1" smtClean="0"/>
              <a:t>activities</a:t>
            </a:r>
            <a:r>
              <a:rPr lang="es-AR" sz="2400" b="1" dirty="0" smtClean="0"/>
              <a:t>:</a:t>
            </a:r>
          </a:p>
          <a:p>
            <a:r>
              <a:rPr lang="es-AR" sz="2400" b="1" dirty="0" smtClean="0">
                <a:solidFill>
                  <a:srgbClr val="C00000"/>
                </a:solidFill>
              </a:rPr>
              <a:t>1. Look at </a:t>
            </a:r>
            <a:r>
              <a:rPr lang="es-AR" sz="2400" b="1" dirty="0" err="1" smtClean="0">
                <a:solidFill>
                  <a:srgbClr val="C00000"/>
                </a:solidFill>
              </a:rPr>
              <a:t>these</a:t>
            </a:r>
            <a:r>
              <a:rPr lang="es-AR" sz="2400" b="1" dirty="0" smtClean="0">
                <a:solidFill>
                  <a:srgbClr val="C00000"/>
                </a:solidFill>
              </a:rPr>
              <a:t> </a:t>
            </a:r>
            <a:r>
              <a:rPr lang="es-AR" sz="2400" b="1" dirty="0" err="1" smtClean="0">
                <a:solidFill>
                  <a:srgbClr val="C00000"/>
                </a:solidFill>
              </a:rPr>
              <a:t>descriptions</a:t>
            </a:r>
            <a:r>
              <a:rPr lang="es-AR" sz="2400" b="1" dirty="0" smtClean="0">
                <a:solidFill>
                  <a:srgbClr val="C00000"/>
                </a:solidFill>
              </a:rPr>
              <a:t> of </a:t>
            </a:r>
            <a:r>
              <a:rPr lang="es-AR" sz="2400" b="1" dirty="0" err="1" smtClean="0">
                <a:solidFill>
                  <a:srgbClr val="C00000"/>
                </a:solidFill>
              </a:rPr>
              <a:t>two</a:t>
            </a:r>
            <a:r>
              <a:rPr lang="es-AR" sz="2400" b="1" dirty="0" smtClean="0">
                <a:solidFill>
                  <a:srgbClr val="C00000"/>
                </a:solidFill>
              </a:rPr>
              <a:t> </a:t>
            </a:r>
            <a:r>
              <a:rPr lang="es-AR" sz="2400" b="1" dirty="0" err="1" smtClean="0">
                <a:solidFill>
                  <a:srgbClr val="C00000"/>
                </a:solidFill>
              </a:rPr>
              <a:t>learners</a:t>
            </a:r>
            <a:r>
              <a:rPr lang="es-AR" sz="2400" b="1" dirty="0" smtClean="0">
                <a:solidFill>
                  <a:srgbClr val="C00000"/>
                </a:solidFill>
              </a:rPr>
              <a:t>. </a:t>
            </a:r>
            <a:r>
              <a:rPr lang="es-AR" sz="2400" b="1" dirty="0" err="1" smtClean="0">
                <a:solidFill>
                  <a:srgbClr val="C00000"/>
                </a:solidFill>
              </a:rPr>
              <a:t>Make</a:t>
            </a:r>
            <a:r>
              <a:rPr lang="es-AR" sz="2400" b="1" dirty="0" smtClean="0">
                <a:solidFill>
                  <a:srgbClr val="C00000"/>
                </a:solidFill>
              </a:rPr>
              <a:t> notes </a:t>
            </a:r>
            <a:r>
              <a:rPr lang="es-AR" sz="2400" b="1" dirty="0" err="1" smtClean="0">
                <a:solidFill>
                  <a:srgbClr val="C00000"/>
                </a:solidFill>
              </a:rPr>
              <a:t>on</a:t>
            </a:r>
            <a:r>
              <a:rPr lang="es-AR" sz="2400" b="1" dirty="0" smtClean="0">
                <a:solidFill>
                  <a:srgbClr val="C00000"/>
                </a:solidFill>
              </a:rPr>
              <a:t> </a:t>
            </a:r>
            <a:r>
              <a:rPr lang="es-AR" sz="2400" b="1" dirty="0" err="1" smtClean="0">
                <a:solidFill>
                  <a:srgbClr val="C00000"/>
                </a:solidFill>
              </a:rPr>
              <a:t>their</a:t>
            </a:r>
            <a:r>
              <a:rPr lang="es-AR" sz="2400" b="1" dirty="0" smtClean="0">
                <a:solidFill>
                  <a:srgbClr val="C00000"/>
                </a:solidFill>
              </a:rPr>
              <a:t> </a:t>
            </a:r>
            <a:r>
              <a:rPr lang="es-AR" sz="2400" b="1" dirty="0" err="1" smtClean="0">
                <a:solidFill>
                  <a:srgbClr val="C00000"/>
                </a:solidFill>
              </a:rPr>
              <a:t>possible</a:t>
            </a:r>
            <a:r>
              <a:rPr lang="es-AR" sz="2400" b="1" dirty="0" smtClean="0">
                <a:solidFill>
                  <a:srgbClr val="C00000"/>
                </a:solidFill>
              </a:rPr>
              <a:t> </a:t>
            </a:r>
            <a:r>
              <a:rPr lang="es-AR" sz="2400" b="1" dirty="0" err="1" smtClean="0">
                <a:solidFill>
                  <a:srgbClr val="C00000"/>
                </a:solidFill>
              </a:rPr>
              <a:t>learning</a:t>
            </a:r>
            <a:r>
              <a:rPr lang="es-AR" sz="2400" b="1" dirty="0" smtClean="0">
                <a:solidFill>
                  <a:srgbClr val="C00000"/>
                </a:solidFill>
              </a:rPr>
              <a:t> </a:t>
            </a:r>
            <a:r>
              <a:rPr lang="es-AR" sz="2400" b="1" dirty="0" err="1" smtClean="0">
                <a:solidFill>
                  <a:srgbClr val="C00000"/>
                </a:solidFill>
              </a:rPr>
              <a:t>needs</a:t>
            </a:r>
            <a:r>
              <a:rPr lang="es-AR" sz="2400" b="1" dirty="0" smtClean="0">
                <a:solidFill>
                  <a:srgbClr val="C00000"/>
                </a:solidFill>
              </a:rPr>
              <a:t> in </a:t>
            </a:r>
            <a:r>
              <a:rPr lang="es-AR" sz="2400" b="1" dirty="0" err="1" smtClean="0">
                <a:solidFill>
                  <a:srgbClr val="C00000"/>
                </a:solidFill>
              </a:rPr>
              <a:t>the</a:t>
            </a:r>
            <a:r>
              <a:rPr lang="es-AR" sz="2400" b="1" dirty="0" smtClean="0">
                <a:solidFill>
                  <a:srgbClr val="C00000"/>
                </a:solidFill>
              </a:rPr>
              <a:t> English </a:t>
            </a:r>
            <a:r>
              <a:rPr lang="es-AR" sz="2400" b="1" dirty="0" err="1" smtClean="0">
                <a:solidFill>
                  <a:srgbClr val="C00000"/>
                </a:solidFill>
              </a:rPr>
              <a:t>classroom</a:t>
            </a:r>
            <a:r>
              <a:rPr lang="es-AR" sz="2400" b="1" dirty="0" smtClean="0">
                <a:solidFill>
                  <a:srgbClr val="C00000"/>
                </a:solidFill>
              </a:rPr>
              <a:t>.</a:t>
            </a:r>
            <a:endParaRPr lang="es-AR" sz="2400" b="1" dirty="0">
              <a:solidFill>
                <a:srgbClr val="C0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t="9362" r="3114" b="33617"/>
          <a:stretch/>
        </p:blipFill>
        <p:spPr>
          <a:xfrm>
            <a:off x="2687984" y="1797587"/>
            <a:ext cx="6081323" cy="4612624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48650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82885" y="457200"/>
            <a:ext cx="9309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solidFill>
                  <a:srgbClr val="C00000"/>
                </a:solidFill>
              </a:rPr>
              <a:t>2. </a:t>
            </a:r>
            <a:r>
              <a:rPr lang="es-AR" sz="2400" b="1" dirty="0" err="1" smtClean="0">
                <a:solidFill>
                  <a:srgbClr val="C00000"/>
                </a:solidFill>
              </a:rPr>
              <a:t>Here</a:t>
            </a:r>
            <a:r>
              <a:rPr lang="es-AR" sz="2400" b="1" dirty="0" smtClean="0">
                <a:solidFill>
                  <a:srgbClr val="C00000"/>
                </a:solidFill>
              </a:rPr>
              <a:t> are </a:t>
            </a:r>
            <a:r>
              <a:rPr lang="es-AR" sz="2400" b="1" dirty="0" err="1" smtClean="0">
                <a:solidFill>
                  <a:srgbClr val="C00000"/>
                </a:solidFill>
              </a:rPr>
              <a:t>some</a:t>
            </a:r>
            <a:r>
              <a:rPr lang="es-AR" sz="2400" b="1" dirty="0" smtClean="0">
                <a:solidFill>
                  <a:srgbClr val="C00000"/>
                </a:solidFill>
              </a:rPr>
              <a:t> </a:t>
            </a:r>
            <a:r>
              <a:rPr lang="es-AR" sz="2400" b="1" dirty="0" err="1" smtClean="0">
                <a:solidFill>
                  <a:srgbClr val="C00000"/>
                </a:solidFill>
              </a:rPr>
              <a:t>teacher’s</a:t>
            </a:r>
            <a:r>
              <a:rPr lang="es-AR" sz="2400" b="1" dirty="0" smtClean="0">
                <a:solidFill>
                  <a:srgbClr val="C00000"/>
                </a:solidFill>
              </a:rPr>
              <a:t> </a:t>
            </a:r>
            <a:r>
              <a:rPr lang="es-AR" sz="2400" b="1" dirty="0" err="1" smtClean="0">
                <a:solidFill>
                  <a:srgbClr val="C00000"/>
                </a:solidFill>
              </a:rPr>
              <a:t>choices</a:t>
            </a:r>
            <a:r>
              <a:rPr lang="es-AR" sz="2400" b="1" dirty="0" smtClean="0">
                <a:solidFill>
                  <a:srgbClr val="C00000"/>
                </a:solidFill>
              </a:rPr>
              <a:t>. </a:t>
            </a:r>
            <a:r>
              <a:rPr lang="es-AR" sz="2400" b="1" dirty="0" err="1" smtClean="0">
                <a:solidFill>
                  <a:srgbClr val="C00000"/>
                </a:solidFill>
              </a:rPr>
              <a:t>Which</a:t>
            </a:r>
            <a:r>
              <a:rPr lang="es-AR" sz="2400" b="1" dirty="0" smtClean="0">
                <a:solidFill>
                  <a:srgbClr val="C00000"/>
                </a:solidFill>
              </a:rPr>
              <a:t> </a:t>
            </a:r>
            <a:r>
              <a:rPr lang="es-AR" sz="2400" b="1" dirty="0" err="1" smtClean="0">
                <a:solidFill>
                  <a:srgbClr val="C00000"/>
                </a:solidFill>
              </a:rPr>
              <a:t>learner</a:t>
            </a:r>
            <a:r>
              <a:rPr lang="es-AR" sz="2400" b="1" dirty="0" smtClean="0">
                <a:solidFill>
                  <a:srgbClr val="C00000"/>
                </a:solidFill>
              </a:rPr>
              <a:t> </a:t>
            </a:r>
            <a:r>
              <a:rPr lang="es-AR" sz="2400" b="1" dirty="0" err="1" smtClean="0">
                <a:solidFill>
                  <a:srgbClr val="C00000"/>
                </a:solidFill>
              </a:rPr>
              <a:t>needs</a:t>
            </a:r>
            <a:r>
              <a:rPr lang="es-AR" sz="2400" b="1" dirty="0" smtClean="0">
                <a:solidFill>
                  <a:srgbClr val="C00000"/>
                </a:solidFill>
              </a:rPr>
              <a:t> do </a:t>
            </a:r>
            <a:r>
              <a:rPr lang="es-AR" sz="2400" b="1" dirty="0" err="1" smtClean="0">
                <a:solidFill>
                  <a:srgbClr val="C00000"/>
                </a:solidFill>
              </a:rPr>
              <a:t>they</a:t>
            </a:r>
            <a:r>
              <a:rPr lang="es-AR" sz="2400" b="1" dirty="0" smtClean="0">
                <a:solidFill>
                  <a:srgbClr val="C00000"/>
                </a:solidFill>
              </a:rPr>
              <a:t> </a:t>
            </a:r>
            <a:r>
              <a:rPr lang="es-AR" sz="2400" b="1" dirty="0" err="1" smtClean="0">
                <a:solidFill>
                  <a:srgbClr val="C00000"/>
                </a:solidFill>
              </a:rPr>
              <a:t>aim</a:t>
            </a:r>
            <a:r>
              <a:rPr lang="es-AR" sz="2400" b="1" dirty="0" smtClean="0">
                <a:solidFill>
                  <a:srgbClr val="C00000"/>
                </a:solidFill>
              </a:rPr>
              <a:t> to </a:t>
            </a:r>
            <a:r>
              <a:rPr lang="es-AR" sz="2400" b="1" dirty="0" err="1" smtClean="0">
                <a:solidFill>
                  <a:srgbClr val="C00000"/>
                </a:solidFill>
              </a:rPr>
              <a:t>meet</a:t>
            </a:r>
            <a:r>
              <a:rPr lang="es-AR" sz="2400" b="1" dirty="0" smtClean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546697" y="1352145"/>
            <a:ext cx="69650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sz="2200" dirty="0" smtClean="0"/>
              <a:t>A- </a:t>
            </a:r>
            <a:r>
              <a:rPr lang="es-AR" sz="2200" dirty="0" err="1" smtClean="0"/>
              <a:t>Choosing</a:t>
            </a:r>
            <a:r>
              <a:rPr lang="es-AR" sz="2200" dirty="0" smtClean="0"/>
              <a:t> to </a:t>
            </a:r>
            <a:r>
              <a:rPr lang="es-AR" sz="2200" dirty="0" err="1" smtClean="0"/>
              <a:t>read</a:t>
            </a:r>
            <a:r>
              <a:rPr lang="es-AR" sz="2200" dirty="0" smtClean="0"/>
              <a:t> </a:t>
            </a:r>
            <a:r>
              <a:rPr lang="es-AR" sz="2200" dirty="0" err="1" smtClean="0"/>
              <a:t>the</a:t>
            </a:r>
            <a:r>
              <a:rPr lang="es-AR" sz="2200" dirty="0" smtClean="0"/>
              <a:t> </a:t>
            </a:r>
            <a:r>
              <a:rPr lang="es-AR" sz="2200" dirty="0" err="1" smtClean="0"/>
              <a:t>learners</a:t>
            </a:r>
            <a:r>
              <a:rPr lang="es-AR" sz="2200" dirty="0" smtClean="0"/>
              <a:t> a </a:t>
            </a:r>
            <a:r>
              <a:rPr lang="es-AR" sz="2200" dirty="0" err="1" smtClean="0"/>
              <a:t>fairy</a:t>
            </a:r>
            <a:r>
              <a:rPr lang="es-AR" sz="2200" dirty="0" smtClean="0"/>
              <a:t> </a:t>
            </a:r>
            <a:r>
              <a:rPr lang="es-AR" sz="2200" dirty="0" err="1" smtClean="0"/>
              <a:t>story</a:t>
            </a:r>
            <a:r>
              <a:rPr lang="es-AR" sz="22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s-AR" sz="2200" dirty="0" smtClean="0"/>
              <a:t>B- </a:t>
            </a:r>
            <a:r>
              <a:rPr lang="es-AR" sz="2200" dirty="0" err="1" smtClean="0"/>
              <a:t>Deciding</a:t>
            </a:r>
            <a:r>
              <a:rPr lang="es-AR" sz="2200" dirty="0" smtClean="0"/>
              <a:t> </a:t>
            </a:r>
            <a:r>
              <a:rPr lang="es-AR" sz="2200" dirty="0" err="1" smtClean="0"/>
              <a:t>that</a:t>
            </a:r>
            <a:r>
              <a:rPr lang="es-AR" sz="2200" dirty="0" smtClean="0"/>
              <a:t> </a:t>
            </a:r>
            <a:r>
              <a:rPr lang="es-AR" sz="2200" dirty="0" err="1" smtClean="0"/>
              <a:t>three</a:t>
            </a:r>
            <a:r>
              <a:rPr lang="es-AR" sz="2200" dirty="0" smtClean="0"/>
              <a:t> </a:t>
            </a:r>
            <a:r>
              <a:rPr lang="es-AR" sz="2200" dirty="0" err="1" smtClean="0"/>
              <a:t>learners</a:t>
            </a:r>
            <a:r>
              <a:rPr lang="es-AR" sz="2200" dirty="0" smtClean="0"/>
              <a:t> </a:t>
            </a:r>
            <a:r>
              <a:rPr lang="es-AR" sz="2200" dirty="0" err="1" smtClean="0"/>
              <a:t>should</a:t>
            </a:r>
            <a:r>
              <a:rPr lang="es-AR" sz="2200" dirty="0" smtClean="0"/>
              <a:t> </a:t>
            </a:r>
            <a:r>
              <a:rPr lang="es-AR" sz="2200" dirty="0" err="1" smtClean="0"/>
              <a:t>work</a:t>
            </a:r>
            <a:r>
              <a:rPr lang="es-AR" sz="2200" dirty="0" smtClean="0"/>
              <a:t> </a:t>
            </a:r>
            <a:r>
              <a:rPr lang="es-AR" sz="2200" dirty="0" err="1" smtClean="0"/>
              <a:t>alone</a:t>
            </a:r>
            <a:r>
              <a:rPr lang="es-AR" sz="22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s-AR" sz="2200" dirty="0" smtClean="0"/>
              <a:t>C- </a:t>
            </a:r>
            <a:r>
              <a:rPr lang="es-AR" sz="2200" dirty="0" err="1" smtClean="0"/>
              <a:t>Choosing</a:t>
            </a:r>
            <a:r>
              <a:rPr lang="es-AR" sz="2200" dirty="0" smtClean="0"/>
              <a:t> to </a:t>
            </a:r>
            <a:r>
              <a:rPr lang="es-AR" sz="2200" dirty="0" err="1" smtClean="0"/>
              <a:t>focus</a:t>
            </a:r>
            <a:r>
              <a:rPr lang="es-AR" sz="2200" dirty="0" smtClean="0"/>
              <a:t> </a:t>
            </a:r>
            <a:r>
              <a:rPr lang="es-AR" sz="2200" dirty="0" err="1" smtClean="0"/>
              <a:t>on</a:t>
            </a:r>
            <a:r>
              <a:rPr lang="es-AR" sz="2200" dirty="0" smtClean="0"/>
              <a:t> </a:t>
            </a:r>
            <a:r>
              <a:rPr lang="es-AR" sz="2200" dirty="0" err="1" smtClean="0"/>
              <a:t>the</a:t>
            </a:r>
            <a:r>
              <a:rPr lang="es-AR" sz="2200" dirty="0" smtClean="0"/>
              <a:t> </a:t>
            </a:r>
            <a:r>
              <a:rPr lang="es-AR" sz="2200" dirty="0" err="1" smtClean="0"/>
              <a:t>language</a:t>
            </a:r>
            <a:r>
              <a:rPr lang="es-AR" sz="2200" dirty="0" smtClean="0"/>
              <a:t> of oral </a:t>
            </a:r>
            <a:r>
              <a:rPr lang="es-AR" sz="2200" dirty="0" err="1" smtClean="0"/>
              <a:t>presentations</a:t>
            </a:r>
            <a:r>
              <a:rPr lang="es-AR" sz="2200" dirty="0" smtClean="0"/>
              <a:t> </a:t>
            </a:r>
            <a:r>
              <a:rPr lang="es-AR" sz="2200" dirty="0" err="1" smtClean="0"/>
              <a:t>with</a:t>
            </a:r>
            <a:r>
              <a:rPr lang="es-AR" sz="2200" dirty="0" smtClean="0"/>
              <a:t> a </a:t>
            </a:r>
            <a:r>
              <a:rPr lang="es-AR" sz="2200" dirty="0" err="1" smtClean="0"/>
              <a:t>class</a:t>
            </a:r>
            <a:r>
              <a:rPr lang="es-AR" sz="2200" dirty="0" smtClean="0"/>
              <a:t> of </a:t>
            </a:r>
            <a:r>
              <a:rPr lang="es-AR" sz="2200" dirty="0" err="1" smtClean="0"/>
              <a:t>adult</a:t>
            </a:r>
            <a:r>
              <a:rPr lang="es-AR" sz="2200" dirty="0" smtClean="0"/>
              <a:t> </a:t>
            </a:r>
            <a:r>
              <a:rPr lang="es-AR" sz="2200" dirty="0" err="1" smtClean="0"/>
              <a:t>professionals</a:t>
            </a:r>
            <a:r>
              <a:rPr lang="es-AR" sz="22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s-AR" sz="2200" dirty="0" smtClean="0"/>
              <a:t>D- </a:t>
            </a:r>
            <a:r>
              <a:rPr lang="es-AR" sz="2200" dirty="0" err="1" smtClean="0"/>
              <a:t>Teaching</a:t>
            </a:r>
            <a:r>
              <a:rPr lang="es-AR" sz="2200" dirty="0" smtClean="0"/>
              <a:t> </a:t>
            </a:r>
            <a:r>
              <a:rPr lang="es-AR" sz="2200" dirty="0" err="1" smtClean="0"/>
              <a:t>learners</a:t>
            </a:r>
            <a:r>
              <a:rPr lang="es-AR" sz="2200" dirty="0" smtClean="0"/>
              <a:t> to use a </a:t>
            </a:r>
            <a:r>
              <a:rPr lang="es-AR" sz="2200" dirty="0" err="1" smtClean="0"/>
              <a:t>dictionary</a:t>
            </a:r>
            <a:r>
              <a:rPr lang="es-AR" sz="22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s-AR" sz="2200" dirty="0" smtClean="0"/>
              <a:t>E- </a:t>
            </a:r>
            <a:r>
              <a:rPr lang="es-AR" sz="2200" dirty="0" err="1" smtClean="0"/>
              <a:t>Deciding</a:t>
            </a:r>
            <a:r>
              <a:rPr lang="es-AR" sz="2200" dirty="0" smtClean="0"/>
              <a:t> to </a:t>
            </a:r>
            <a:r>
              <a:rPr lang="es-AR" sz="2200" dirty="0" err="1" smtClean="0"/>
              <a:t>ask</a:t>
            </a:r>
            <a:r>
              <a:rPr lang="es-AR" sz="2200" dirty="0" smtClean="0"/>
              <a:t> </a:t>
            </a:r>
            <a:r>
              <a:rPr lang="es-AR" sz="2200" dirty="0" err="1" smtClean="0"/>
              <a:t>learners</a:t>
            </a:r>
            <a:r>
              <a:rPr lang="es-AR" sz="2200" dirty="0" smtClean="0"/>
              <a:t> </a:t>
            </a:r>
            <a:r>
              <a:rPr lang="es-AR" sz="2200" dirty="0" err="1" smtClean="0"/>
              <a:t>why</a:t>
            </a:r>
            <a:r>
              <a:rPr lang="es-AR" sz="2200" dirty="0" smtClean="0"/>
              <a:t> </a:t>
            </a:r>
            <a:r>
              <a:rPr lang="es-AR" sz="2200" dirty="0" err="1" smtClean="0"/>
              <a:t>they</a:t>
            </a:r>
            <a:r>
              <a:rPr lang="es-AR" sz="2200" dirty="0" smtClean="0"/>
              <a:t> are </a:t>
            </a:r>
            <a:r>
              <a:rPr lang="es-AR" sz="2200" dirty="0" err="1" smtClean="0"/>
              <a:t>learning</a:t>
            </a:r>
            <a:r>
              <a:rPr lang="es-AR" sz="2200" dirty="0" smtClean="0"/>
              <a:t> English and </a:t>
            </a:r>
            <a:r>
              <a:rPr lang="es-AR" sz="2200" dirty="0" err="1" smtClean="0"/>
              <a:t>what</a:t>
            </a:r>
            <a:r>
              <a:rPr lang="es-AR" sz="2200" dirty="0" smtClean="0"/>
              <a:t> </a:t>
            </a:r>
            <a:r>
              <a:rPr lang="es-AR" sz="2200" dirty="0" err="1" smtClean="0"/>
              <a:t>they</a:t>
            </a:r>
            <a:r>
              <a:rPr lang="es-AR" sz="2200" dirty="0" smtClean="0"/>
              <a:t> hope to </a:t>
            </a:r>
            <a:r>
              <a:rPr lang="es-AR" sz="2200" dirty="0" err="1" smtClean="0"/>
              <a:t>achieve</a:t>
            </a:r>
            <a:r>
              <a:rPr lang="es-AR" sz="2200" dirty="0" smtClean="0"/>
              <a:t> </a:t>
            </a:r>
            <a:r>
              <a:rPr lang="es-AR" sz="2200" dirty="0" err="1" smtClean="0"/>
              <a:t>with</a:t>
            </a:r>
            <a:r>
              <a:rPr lang="es-AR" sz="2200" dirty="0" smtClean="0"/>
              <a:t> </a:t>
            </a:r>
            <a:r>
              <a:rPr lang="es-AR" sz="2200" dirty="0" err="1" smtClean="0"/>
              <a:t>it</a:t>
            </a:r>
            <a:r>
              <a:rPr lang="es-AR" sz="22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s-AR" sz="2200" dirty="0"/>
              <a:t>F</a:t>
            </a:r>
            <a:r>
              <a:rPr lang="es-AR" sz="2200" dirty="0" smtClean="0"/>
              <a:t>- </a:t>
            </a:r>
            <a:r>
              <a:rPr lang="es-AR" sz="2200" dirty="0" err="1" smtClean="0"/>
              <a:t>Deciding</a:t>
            </a:r>
            <a:r>
              <a:rPr lang="es-AR" sz="2200" dirty="0" smtClean="0"/>
              <a:t> to </a:t>
            </a:r>
            <a:r>
              <a:rPr lang="es-AR" sz="2200" dirty="0" err="1" smtClean="0"/>
              <a:t>praise</a:t>
            </a:r>
            <a:r>
              <a:rPr lang="es-AR" sz="2200" dirty="0" smtClean="0"/>
              <a:t> a particular </a:t>
            </a:r>
            <a:r>
              <a:rPr lang="es-AR" sz="2200" dirty="0" err="1" smtClean="0"/>
              <a:t>learner</a:t>
            </a:r>
            <a:r>
              <a:rPr lang="es-AR" sz="2200" dirty="0" smtClean="0"/>
              <a:t>.</a:t>
            </a:r>
            <a:endParaRPr lang="es-AR" sz="2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8706255" y="1429966"/>
            <a:ext cx="2159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AGE/ INTEREST</a:t>
            </a:r>
            <a:endParaRPr lang="es-AR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715979" y="2008676"/>
            <a:ext cx="2023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STYLE</a:t>
            </a:r>
            <a:endParaRPr lang="es-AR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715979" y="2587386"/>
            <a:ext cx="3375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INTERESTS/ LANGUAGE REQUIREMENTS FOR THE FUTURE </a:t>
            </a:r>
            <a:endParaRPr lang="es-AR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706254" y="3467819"/>
            <a:ext cx="260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LEARNER AUTONOMY</a:t>
            </a:r>
            <a:endParaRPr lang="es-AR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706254" y="397538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GOALS</a:t>
            </a:r>
            <a:endParaRPr lang="es-AR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715980" y="4972133"/>
            <a:ext cx="165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</a:t>
            </a:r>
            <a:endParaRPr lang="es-AR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741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07694" y="108284"/>
            <a:ext cx="10070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solidFill>
                  <a:srgbClr val="C00000"/>
                </a:solidFill>
              </a:rPr>
              <a:t>3. </a:t>
            </a:r>
            <a:r>
              <a:rPr lang="es-AR" sz="2400" b="1" dirty="0" err="1" smtClean="0">
                <a:solidFill>
                  <a:srgbClr val="C00000"/>
                </a:solidFill>
              </a:rPr>
              <a:t>For</a:t>
            </a:r>
            <a:r>
              <a:rPr lang="es-AR" sz="2400" b="1" dirty="0" smtClean="0">
                <a:solidFill>
                  <a:srgbClr val="C00000"/>
                </a:solidFill>
              </a:rPr>
              <a:t> </a:t>
            </a:r>
            <a:r>
              <a:rPr lang="es-AR" sz="2400" b="1" dirty="0" err="1" smtClean="0">
                <a:solidFill>
                  <a:srgbClr val="C00000"/>
                </a:solidFill>
              </a:rPr>
              <a:t>questions</a:t>
            </a:r>
            <a:r>
              <a:rPr lang="es-AR" sz="2400" b="1" dirty="0" smtClean="0">
                <a:solidFill>
                  <a:srgbClr val="C00000"/>
                </a:solidFill>
              </a:rPr>
              <a:t> 1-7, match </a:t>
            </a:r>
            <a:r>
              <a:rPr lang="es-AR" sz="2400" b="1" dirty="0" err="1" smtClean="0">
                <a:solidFill>
                  <a:srgbClr val="C00000"/>
                </a:solidFill>
              </a:rPr>
              <a:t>the</a:t>
            </a:r>
            <a:r>
              <a:rPr lang="es-AR" sz="2400" b="1" dirty="0" smtClean="0">
                <a:solidFill>
                  <a:srgbClr val="C00000"/>
                </a:solidFill>
              </a:rPr>
              <a:t> </a:t>
            </a:r>
            <a:r>
              <a:rPr lang="es-AR" sz="2400" b="1" dirty="0" err="1" smtClean="0">
                <a:solidFill>
                  <a:srgbClr val="C00000"/>
                </a:solidFill>
              </a:rPr>
              <a:t>descriptions</a:t>
            </a:r>
            <a:r>
              <a:rPr lang="es-AR" sz="2400" b="1" dirty="0" smtClean="0">
                <a:solidFill>
                  <a:srgbClr val="C00000"/>
                </a:solidFill>
              </a:rPr>
              <a:t> of </a:t>
            </a:r>
            <a:r>
              <a:rPr lang="es-AR" sz="2400" b="1" dirty="0" err="1" smtClean="0">
                <a:solidFill>
                  <a:srgbClr val="C00000"/>
                </a:solidFill>
              </a:rPr>
              <a:t>the</a:t>
            </a:r>
            <a:r>
              <a:rPr lang="es-AR" sz="2400" b="1" dirty="0" smtClean="0">
                <a:solidFill>
                  <a:srgbClr val="C00000"/>
                </a:solidFill>
              </a:rPr>
              <a:t> </a:t>
            </a:r>
            <a:r>
              <a:rPr lang="es-AR" sz="2400" b="1" dirty="0" err="1" smtClean="0">
                <a:solidFill>
                  <a:srgbClr val="C00000"/>
                </a:solidFill>
              </a:rPr>
              <a:t>learners</a:t>
            </a:r>
            <a:r>
              <a:rPr lang="es-AR" sz="2400" b="1" dirty="0" smtClean="0">
                <a:solidFill>
                  <a:srgbClr val="C00000"/>
                </a:solidFill>
              </a:rPr>
              <a:t> </a:t>
            </a:r>
            <a:r>
              <a:rPr lang="es-AR" sz="2400" b="1" dirty="0" err="1" smtClean="0">
                <a:solidFill>
                  <a:srgbClr val="C00000"/>
                </a:solidFill>
              </a:rPr>
              <a:t>with</a:t>
            </a:r>
            <a:r>
              <a:rPr lang="es-AR" sz="2400" b="1" dirty="0" smtClean="0">
                <a:solidFill>
                  <a:srgbClr val="C00000"/>
                </a:solidFill>
              </a:rPr>
              <a:t> </a:t>
            </a:r>
            <a:r>
              <a:rPr lang="es-AR" sz="2400" b="1" dirty="0" err="1" smtClean="0">
                <a:solidFill>
                  <a:srgbClr val="C00000"/>
                </a:solidFill>
              </a:rPr>
              <a:t>the</a:t>
            </a:r>
            <a:r>
              <a:rPr lang="es-AR" sz="2400" b="1" dirty="0" smtClean="0">
                <a:solidFill>
                  <a:srgbClr val="C00000"/>
                </a:solidFill>
              </a:rPr>
              <a:t> causes of </a:t>
            </a:r>
            <a:r>
              <a:rPr lang="es-AR" sz="2400" b="1" dirty="0" err="1" smtClean="0">
                <a:solidFill>
                  <a:srgbClr val="C00000"/>
                </a:solidFill>
              </a:rPr>
              <a:t>their</a:t>
            </a:r>
            <a:r>
              <a:rPr lang="es-AR" sz="2400" b="1" dirty="0" smtClean="0">
                <a:solidFill>
                  <a:srgbClr val="C00000"/>
                </a:solidFill>
              </a:rPr>
              <a:t> </a:t>
            </a:r>
            <a:r>
              <a:rPr lang="es-AR" sz="2400" b="1" dirty="0" err="1" smtClean="0">
                <a:solidFill>
                  <a:srgbClr val="C00000"/>
                </a:solidFill>
              </a:rPr>
              <a:t>needs</a:t>
            </a:r>
            <a:r>
              <a:rPr lang="es-AR" sz="2400" b="1" dirty="0" smtClean="0">
                <a:solidFill>
                  <a:srgbClr val="C00000"/>
                </a:solidFill>
              </a:rPr>
              <a:t> </a:t>
            </a:r>
            <a:r>
              <a:rPr lang="es-AR" sz="2400" b="1" dirty="0" err="1" smtClean="0">
                <a:solidFill>
                  <a:srgbClr val="C00000"/>
                </a:solidFill>
              </a:rPr>
              <a:t>listed</a:t>
            </a:r>
            <a:r>
              <a:rPr lang="es-AR" sz="2400" b="1" dirty="0" smtClean="0">
                <a:solidFill>
                  <a:srgbClr val="C00000"/>
                </a:solidFill>
              </a:rPr>
              <a:t> A- H. </a:t>
            </a:r>
            <a:r>
              <a:rPr lang="es-AR" sz="2400" b="1" dirty="0" err="1" smtClean="0">
                <a:solidFill>
                  <a:srgbClr val="C00000"/>
                </a:solidFill>
              </a:rPr>
              <a:t>There</a:t>
            </a:r>
            <a:r>
              <a:rPr lang="es-AR" sz="2400" b="1" dirty="0" smtClean="0">
                <a:solidFill>
                  <a:srgbClr val="C00000"/>
                </a:solidFill>
              </a:rPr>
              <a:t> </a:t>
            </a:r>
            <a:r>
              <a:rPr lang="es-AR" sz="2400" b="1" dirty="0" err="1" smtClean="0">
                <a:solidFill>
                  <a:srgbClr val="C00000"/>
                </a:solidFill>
              </a:rPr>
              <a:t>is</a:t>
            </a:r>
            <a:r>
              <a:rPr lang="es-AR" sz="2400" b="1" dirty="0" smtClean="0">
                <a:solidFill>
                  <a:srgbClr val="C00000"/>
                </a:solidFill>
              </a:rPr>
              <a:t> </a:t>
            </a:r>
            <a:r>
              <a:rPr lang="es-AR" sz="2400" b="1" dirty="0" err="1" smtClean="0">
                <a:solidFill>
                  <a:srgbClr val="C00000"/>
                </a:solidFill>
              </a:rPr>
              <a:t>one</a:t>
            </a:r>
            <a:r>
              <a:rPr lang="es-AR" sz="2400" b="1" dirty="0" smtClean="0">
                <a:solidFill>
                  <a:srgbClr val="C00000"/>
                </a:solidFill>
              </a:rPr>
              <a:t> extra </a:t>
            </a:r>
            <a:r>
              <a:rPr lang="es-AR" sz="2400" b="1" dirty="0" err="1" smtClean="0">
                <a:solidFill>
                  <a:srgbClr val="C00000"/>
                </a:solidFill>
              </a:rPr>
              <a:t>option</a:t>
            </a:r>
            <a:r>
              <a:rPr lang="es-AR" sz="2400" b="1" dirty="0" smtClean="0">
                <a:solidFill>
                  <a:srgbClr val="C00000"/>
                </a:solidFill>
              </a:rPr>
              <a:t> </a:t>
            </a:r>
            <a:r>
              <a:rPr lang="es-AR" sz="2400" b="1" dirty="0" err="1" smtClean="0">
                <a:solidFill>
                  <a:srgbClr val="C00000"/>
                </a:solidFill>
              </a:rPr>
              <a:t>you</a:t>
            </a:r>
            <a:r>
              <a:rPr lang="es-AR" sz="2400" b="1" dirty="0" smtClean="0">
                <a:solidFill>
                  <a:srgbClr val="C00000"/>
                </a:solidFill>
              </a:rPr>
              <a:t> do </a:t>
            </a:r>
            <a:r>
              <a:rPr lang="es-AR" sz="2400" b="1" dirty="0" err="1" smtClean="0">
                <a:solidFill>
                  <a:srgbClr val="C00000"/>
                </a:solidFill>
              </a:rPr>
              <a:t>not</a:t>
            </a:r>
            <a:r>
              <a:rPr lang="es-AR" sz="2400" b="1" dirty="0" smtClean="0">
                <a:solidFill>
                  <a:srgbClr val="C00000"/>
                </a:solidFill>
              </a:rPr>
              <a:t> </a:t>
            </a:r>
            <a:r>
              <a:rPr lang="es-AR" sz="2400" b="1" dirty="0" err="1" smtClean="0">
                <a:solidFill>
                  <a:srgbClr val="C00000"/>
                </a:solidFill>
              </a:rPr>
              <a:t>need</a:t>
            </a:r>
            <a:r>
              <a:rPr lang="es-AR" sz="2400" b="1" dirty="0" smtClean="0">
                <a:solidFill>
                  <a:srgbClr val="C00000"/>
                </a:solidFill>
              </a:rPr>
              <a:t> to use.</a:t>
            </a:r>
            <a:endParaRPr lang="es-AR" sz="2400" b="1" dirty="0">
              <a:solidFill>
                <a:srgbClr val="C0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" t="14438" r="2863" b="3122"/>
          <a:stretch/>
        </p:blipFill>
        <p:spPr>
          <a:xfrm>
            <a:off x="1636295" y="1308613"/>
            <a:ext cx="8674768" cy="508521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8043109" y="4412510"/>
            <a:ext cx="493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00B0F0"/>
                </a:solidFill>
              </a:rPr>
              <a:t>H</a:t>
            </a:r>
            <a:endParaRPr lang="es-AR" b="1" dirty="0">
              <a:solidFill>
                <a:srgbClr val="00B0F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268450" y="4646415"/>
            <a:ext cx="493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00B0F0"/>
                </a:solidFill>
              </a:rPr>
              <a:t>D</a:t>
            </a:r>
            <a:endParaRPr lang="es-AR" b="1" dirty="0">
              <a:solidFill>
                <a:srgbClr val="00B0F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338509" y="5015747"/>
            <a:ext cx="493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00B0F0"/>
                </a:solidFill>
              </a:rPr>
              <a:t>G</a:t>
            </a:r>
            <a:endParaRPr lang="es-AR" b="1" dirty="0">
              <a:solidFill>
                <a:srgbClr val="00B0F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866895" y="5261684"/>
            <a:ext cx="493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00B0F0"/>
                </a:solidFill>
              </a:rPr>
              <a:t>E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371218" y="5471526"/>
            <a:ext cx="493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00B0F0"/>
                </a:solidFill>
              </a:rPr>
              <a:t>C</a:t>
            </a:r>
            <a:endParaRPr lang="es-AR" b="1" dirty="0">
              <a:solidFill>
                <a:srgbClr val="00B0F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119054" y="5748008"/>
            <a:ext cx="493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00B0F0"/>
                </a:solidFill>
              </a:rPr>
              <a:t>A</a:t>
            </a:r>
            <a:endParaRPr lang="es-AR" b="1" dirty="0">
              <a:solidFill>
                <a:srgbClr val="00B0F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0190498" y="6097793"/>
            <a:ext cx="493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00B0F0"/>
                </a:solidFill>
              </a:rPr>
              <a:t>B</a:t>
            </a:r>
            <a:endParaRPr lang="es-AR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96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168880-tkt-module-1-learner-needs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9" t="37229" r="48204" b="19831"/>
          <a:stretch/>
        </p:blipFill>
        <p:spPr>
          <a:xfrm>
            <a:off x="535967" y="1492082"/>
            <a:ext cx="5838329" cy="4424952"/>
          </a:xfrm>
          <a:prstGeom prst="rect">
            <a:avLst/>
          </a:prstGeom>
        </p:spPr>
      </p:pic>
      <p:pic>
        <p:nvPicPr>
          <p:cNvPr id="3" name="Imagen 2" descr="168880-tkt-module-1-learner-needs.pdf - Adobe Acrobat Reader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3" t="30917" r="46336" b="21411"/>
          <a:stretch/>
        </p:blipFill>
        <p:spPr>
          <a:xfrm>
            <a:off x="6484512" y="2557670"/>
            <a:ext cx="5486400" cy="389613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705237" y="276395"/>
            <a:ext cx="9929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200" b="1" dirty="0" smtClean="0">
                <a:solidFill>
                  <a:srgbClr val="C00000"/>
                </a:solidFill>
              </a:rPr>
              <a:t>4. Match </a:t>
            </a:r>
            <a:r>
              <a:rPr lang="es-AR" sz="2200" b="1" dirty="0" err="1" smtClean="0">
                <a:solidFill>
                  <a:srgbClr val="C00000"/>
                </a:solidFill>
              </a:rPr>
              <a:t>the</a:t>
            </a:r>
            <a:r>
              <a:rPr lang="es-AR" sz="2200" b="1" dirty="0" smtClean="0">
                <a:solidFill>
                  <a:srgbClr val="C00000"/>
                </a:solidFill>
              </a:rPr>
              <a:t> </a:t>
            </a:r>
            <a:r>
              <a:rPr lang="es-AR" sz="2200" b="1" dirty="0" err="1" smtClean="0">
                <a:solidFill>
                  <a:srgbClr val="C00000"/>
                </a:solidFill>
              </a:rPr>
              <a:t>needs</a:t>
            </a:r>
            <a:r>
              <a:rPr lang="es-AR" sz="2200" b="1" dirty="0" smtClean="0">
                <a:solidFill>
                  <a:srgbClr val="C00000"/>
                </a:solidFill>
              </a:rPr>
              <a:t> of </a:t>
            </a:r>
            <a:r>
              <a:rPr lang="es-AR" sz="2200" b="1" dirty="0" err="1" smtClean="0">
                <a:solidFill>
                  <a:srgbClr val="C00000"/>
                </a:solidFill>
              </a:rPr>
              <a:t>each</a:t>
            </a:r>
            <a:r>
              <a:rPr lang="es-AR" sz="2200" b="1" dirty="0" smtClean="0">
                <a:solidFill>
                  <a:srgbClr val="C00000"/>
                </a:solidFill>
              </a:rPr>
              <a:t> </a:t>
            </a:r>
            <a:r>
              <a:rPr lang="es-AR" sz="2200" b="1" dirty="0" err="1" smtClean="0">
                <a:solidFill>
                  <a:srgbClr val="C00000"/>
                </a:solidFill>
              </a:rPr>
              <a:t>group</a:t>
            </a:r>
            <a:r>
              <a:rPr lang="es-AR" sz="2200" b="1" dirty="0" smtClean="0">
                <a:solidFill>
                  <a:srgbClr val="C00000"/>
                </a:solidFill>
              </a:rPr>
              <a:t> of </a:t>
            </a:r>
            <a:r>
              <a:rPr lang="es-AR" sz="2200" b="1" dirty="0" err="1" smtClean="0">
                <a:solidFill>
                  <a:srgbClr val="C00000"/>
                </a:solidFill>
              </a:rPr>
              <a:t>students</a:t>
            </a:r>
            <a:r>
              <a:rPr lang="es-AR" sz="2200" b="1" dirty="0" smtClean="0">
                <a:solidFill>
                  <a:srgbClr val="C00000"/>
                </a:solidFill>
              </a:rPr>
              <a:t> </a:t>
            </a:r>
            <a:r>
              <a:rPr lang="es-AR" sz="2200" b="1" dirty="0" err="1" smtClean="0">
                <a:solidFill>
                  <a:srgbClr val="C00000"/>
                </a:solidFill>
              </a:rPr>
              <a:t>with</a:t>
            </a:r>
            <a:r>
              <a:rPr lang="es-AR" sz="2200" b="1" dirty="0" smtClean="0">
                <a:solidFill>
                  <a:srgbClr val="C00000"/>
                </a:solidFill>
              </a:rPr>
              <a:t> </a:t>
            </a:r>
            <a:r>
              <a:rPr lang="es-AR" sz="2200" b="1" dirty="0" err="1" smtClean="0">
                <a:solidFill>
                  <a:srgbClr val="C00000"/>
                </a:solidFill>
              </a:rPr>
              <a:t>the</a:t>
            </a:r>
            <a:r>
              <a:rPr lang="es-AR" sz="2200" b="1" dirty="0" smtClean="0">
                <a:solidFill>
                  <a:srgbClr val="C00000"/>
                </a:solidFill>
              </a:rPr>
              <a:t> </a:t>
            </a:r>
            <a:r>
              <a:rPr lang="es-AR" sz="2200" b="1" dirty="0" err="1" smtClean="0">
                <a:solidFill>
                  <a:srgbClr val="C00000"/>
                </a:solidFill>
              </a:rPr>
              <a:t>most</a:t>
            </a:r>
            <a:r>
              <a:rPr lang="es-AR" sz="2200" b="1" dirty="0" smtClean="0">
                <a:solidFill>
                  <a:srgbClr val="C00000"/>
                </a:solidFill>
              </a:rPr>
              <a:t> </a:t>
            </a:r>
            <a:r>
              <a:rPr lang="es-AR" sz="2200" b="1" dirty="0" err="1" smtClean="0">
                <a:solidFill>
                  <a:srgbClr val="C00000"/>
                </a:solidFill>
              </a:rPr>
              <a:t>suitable</a:t>
            </a:r>
            <a:r>
              <a:rPr lang="es-AR" sz="2200" b="1" dirty="0" smtClean="0">
                <a:solidFill>
                  <a:srgbClr val="C00000"/>
                </a:solidFill>
              </a:rPr>
              <a:t> </a:t>
            </a:r>
            <a:r>
              <a:rPr lang="es-AR" sz="2200" b="1" dirty="0" err="1" smtClean="0">
                <a:solidFill>
                  <a:srgbClr val="C00000"/>
                </a:solidFill>
              </a:rPr>
              <a:t>type</a:t>
            </a:r>
            <a:r>
              <a:rPr lang="es-AR" sz="2200" b="1" dirty="0" smtClean="0">
                <a:solidFill>
                  <a:srgbClr val="C00000"/>
                </a:solidFill>
              </a:rPr>
              <a:t> of </a:t>
            </a:r>
            <a:r>
              <a:rPr lang="es-AR" sz="2200" b="1" dirty="0" err="1" smtClean="0">
                <a:solidFill>
                  <a:srgbClr val="C00000"/>
                </a:solidFill>
              </a:rPr>
              <a:t>course</a:t>
            </a:r>
            <a:r>
              <a:rPr lang="es-AR" sz="2200" b="1" dirty="0" smtClean="0">
                <a:solidFill>
                  <a:srgbClr val="C00000"/>
                </a:solidFill>
              </a:rPr>
              <a:t>. </a:t>
            </a:r>
            <a:r>
              <a:rPr lang="es-AR" sz="2200" b="1" dirty="0" err="1" smtClean="0">
                <a:solidFill>
                  <a:srgbClr val="C00000"/>
                </a:solidFill>
              </a:rPr>
              <a:t>There</a:t>
            </a:r>
            <a:r>
              <a:rPr lang="es-AR" sz="2200" b="1" dirty="0" smtClean="0">
                <a:solidFill>
                  <a:srgbClr val="C00000"/>
                </a:solidFill>
              </a:rPr>
              <a:t> </a:t>
            </a:r>
            <a:r>
              <a:rPr lang="es-AR" sz="2200" b="1" dirty="0" err="1" smtClean="0">
                <a:solidFill>
                  <a:srgbClr val="C00000"/>
                </a:solidFill>
              </a:rPr>
              <a:t>is</a:t>
            </a:r>
            <a:r>
              <a:rPr lang="es-AR" sz="2200" b="1" dirty="0" smtClean="0">
                <a:solidFill>
                  <a:srgbClr val="C00000"/>
                </a:solidFill>
              </a:rPr>
              <a:t> </a:t>
            </a:r>
            <a:r>
              <a:rPr lang="es-AR" sz="2200" b="1" dirty="0" err="1" smtClean="0">
                <a:solidFill>
                  <a:srgbClr val="C00000"/>
                </a:solidFill>
              </a:rPr>
              <a:t>an</a:t>
            </a:r>
            <a:r>
              <a:rPr lang="es-AR" sz="2200" b="1" dirty="0" smtClean="0">
                <a:solidFill>
                  <a:srgbClr val="C00000"/>
                </a:solidFill>
              </a:rPr>
              <a:t> extra </a:t>
            </a:r>
            <a:r>
              <a:rPr lang="es-AR" sz="2200" b="1" dirty="0" err="1" smtClean="0">
                <a:solidFill>
                  <a:srgbClr val="C00000"/>
                </a:solidFill>
              </a:rPr>
              <a:t>option</a:t>
            </a:r>
            <a:r>
              <a:rPr lang="es-AR" sz="2200" b="1" dirty="0" smtClean="0">
                <a:solidFill>
                  <a:srgbClr val="C00000"/>
                </a:solidFill>
              </a:rPr>
              <a:t> </a:t>
            </a:r>
            <a:r>
              <a:rPr lang="es-AR" sz="2200" b="1" dirty="0" err="1" smtClean="0">
                <a:solidFill>
                  <a:srgbClr val="C00000"/>
                </a:solidFill>
              </a:rPr>
              <a:t>you</a:t>
            </a:r>
            <a:r>
              <a:rPr lang="es-AR" sz="2200" b="1" dirty="0" smtClean="0">
                <a:solidFill>
                  <a:srgbClr val="C00000"/>
                </a:solidFill>
              </a:rPr>
              <a:t> do </a:t>
            </a:r>
            <a:r>
              <a:rPr lang="es-AR" sz="2200" b="1" dirty="0" err="1" smtClean="0">
                <a:solidFill>
                  <a:srgbClr val="C00000"/>
                </a:solidFill>
              </a:rPr>
              <a:t>not</a:t>
            </a:r>
            <a:r>
              <a:rPr lang="es-AR" sz="2200" b="1" dirty="0" smtClean="0">
                <a:solidFill>
                  <a:srgbClr val="C00000"/>
                </a:solidFill>
              </a:rPr>
              <a:t> </a:t>
            </a:r>
            <a:r>
              <a:rPr lang="es-AR" sz="2200" b="1" dirty="0" err="1" smtClean="0">
                <a:solidFill>
                  <a:srgbClr val="C00000"/>
                </a:solidFill>
              </a:rPr>
              <a:t>need</a:t>
            </a:r>
            <a:r>
              <a:rPr lang="es-AR" sz="2200" b="1" dirty="0" smtClean="0">
                <a:solidFill>
                  <a:srgbClr val="C00000"/>
                </a:solidFill>
              </a:rPr>
              <a:t> to use.</a:t>
            </a:r>
            <a:endParaRPr lang="es-AR" sz="2200" b="1" dirty="0">
              <a:solidFill>
                <a:srgbClr val="C0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42123" y="2093843"/>
            <a:ext cx="31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42123" y="2695604"/>
            <a:ext cx="31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C00000"/>
                </a:solidFill>
              </a:rPr>
              <a:t>A</a:t>
            </a:r>
            <a:endParaRPr lang="es-AR" b="1" dirty="0">
              <a:solidFill>
                <a:srgbClr val="C0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02368" y="5449529"/>
            <a:ext cx="31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C00000"/>
                </a:solidFill>
              </a:rPr>
              <a:t>G</a:t>
            </a:r>
            <a:endParaRPr lang="es-AR" b="1" dirty="0">
              <a:solidFill>
                <a:srgbClr val="C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15620" y="4718054"/>
            <a:ext cx="31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C00000"/>
                </a:solidFill>
              </a:rPr>
              <a:t>C</a:t>
            </a:r>
            <a:endParaRPr lang="es-AR" b="1" dirty="0">
              <a:solidFill>
                <a:srgbClr val="C00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35497" y="4087142"/>
            <a:ext cx="31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C00000"/>
                </a:solidFill>
              </a:rPr>
              <a:t>F</a:t>
            </a:r>
            <a:endParaRPr lang="es-AR" b="1" dirty="0">
              <a:solidFill>
                <a:srgbClr val="C000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42123" y="3456230"/>
            <a:ext cx="31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C00000"/>
                </a:solidFill>
              </a:rPr>
              <a:t>D</a:t>
            </a:r>
            <a:endParaRPr lang="es-A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6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38648" y="553791"/>
            <a:ext cx="923415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DIFFERENCES BETWEEN L1 AND L2 LEARNING</a:t>
            </a:r>
          </a:p>
          <a:p>
            <a:endParaRPr lang="es-AR" dirty="0"/>
          </a:p>
          <a:p>
            <a:r>
              <a:rPr lang="es-AR" sz="2000" b="1" dirty="0" err="1" smtClean="0">
                <a:solidFill>
                  <a:srgbClr val="C00000"/>
                </a:solidFill>
              </a:rPr>
              <a:t>What</a:t>
            </a:r>
            <a:r>
              <a:rPr lang="es-AR" sz="2000" b="1" dirty="0" smtClean="0">
                <a:solidFill>
                  <a:srgbClr val="C00000"/>
                </a:solidFill>
              </a:rPr>
              <a:t> </a:t>
            </a:r>
            <a:r>
              <a:rPr lang="es-AR" sz="2000" b="1" dirty="0" err="1" smtClean="0">
                <a:solidFill>
                  <a:srgbClr val="C00000"/>
                </a:solidFill>
              </a:rPr>
              <a:t>differences</a:t>
            </a:r>
            <a:r>
              <a:rPr lang="es-AR" sz="2000" b="1" dirty="0" smtClean="0">
                <a:solidFill>
                  <a:srgbClr val="C00000"/>
                </a:solidFill>
              </a:rPr>
              <a:t> can </a:t>
            </a:r>
            <a:r>
              <a:rPr lang="es-AR" sz="2000" b="1" dirty="0" err="1" smtClean="0">
                <a:solidFill>
                  <a:srgbClr val="C00000"/>
                </a:solidFill>
              </a:rPr>
              <a:t>you</a:t>
            </a:r>
            <a:r>
              <a:rPr lang="es-AR" sz="2000" b="1" dirty="0" smtClean="0">
                <a:solidFill>
                  <a:srgbClr val="C00000"/>
                </a:solidFill>
              </a:rPr>
              <a:t> </a:t>
            </a:r>
            <a:r>
              <a:rPr lang="es-AR" sz="2000" b="1" dirty="0" err="1" smtClean="0">
                <a:solidFill>
                  <a:srgbClr val="C00000"/>
                </a:solidFill>
              </a:rPr>
              <a:t>think</a:t>
            </a:r>
            <a:r>
              <a:rPr lang="es-AR" sz="2000" b="1" dirty="0" smtClean="0">
                <a:solidFill>
                  <a:srgbClr val="C00000"/>
                </a:solidFill>
              </a:rPr>
              <a:t> of </a:t>
            </a:r>
            <a:r>
              <a:rPr lang="es-AR" sz="2000" b="1" dirty="0" err="1" smtClean="0">
                <a:solidFill>
                  <a:srgbClr val="C00000"/>
                </a:solidFill>
              </a:rPr>
              <a:t>between</a:t>
            </a:r>
            <a:r>
              <a:rPr lang="es-AR" sz="2000" b="1" dirty="0" smtClean="0">
                <a:solidFill>
                  <a:srgbClr val="C00000"/>
                </a:solidFill>
              </a:rPr>
              <a:t> L1 and L2 </a:t>
            </a:r>
            <a:r>
              <a:rPr lang="es-AR" sz="2000" b="1" dirty="0" err="1" smtClean="0">
                <a:solidFill>
                  <a:srgbClr val="C00000"/>
                </a:solidFill>
              </a:rPr>
              <a:t>learning</a:t>
            </a:r>
            <a:r>
              <a:rPr lang="es-AR" sz="2000" b="1" dirty="0" smtClean="0">
                <a:solidFill>
                  <a:srgbClr val="C00000"/>
                </a:solidFill>
              </a:rPr>
              <a:t>?</a:t>
            </a:r>
          </a:p>
          <a:p>
            <a:endParaRPr lang="es-AR" sz="2000" b="1" dirty="0" smtClean="0">
              <a:solidFill>
                <a:srgbClr val="C00000"/>
              </a:solidFill>
            </a:endParaRPr>
          </a:p>
          <a:p>
            <a:r>
              <a:rPr lang="es-AR" sz="2000" b="1" dirty="0" smtClean="0">
                <a:solidFill>
                  <a:srgbClr val="C00000"/>
                </a:solidFill>
              </a:rPr>
              <a:t>In </a:t>
            </a:r>
            <a:r>
              <a:rPr lang="es-AR" sz="2000" b="1" dirty="0" err="1" smtClean="0">
                <a:solidFill>
                  <a:srgbClr val="C00000"/>
                </a:solidFill>
              </a:rPr>
              <a:t>groups</a:t>
            </a:r>
            <a:r>
              <a:rPr lang="es-AR" sz="2000" b="1" dirty="0" smtClean="0">
                <a:solidFill>
                  <a:srgbClr val="C00000"/>
                </a:solidFill>
              </a:rPr>
              <a:t>, </a:t>
            </a:r>
            <a:r>
              <a:rPr lang="es-AR" sz="2000" b="1" dirty="0" err="1" smtClean="0">
                <a:solidFill>
                  <a:srgbClr val="C00000"/>
                </a:solidFill>
              </a:rPr>
              <a:t>think</a:t>
            </a:r>
            <a:r>
              <a:rPr lang="es-AR" sz="2000" b="1" dirty="0" smtClean="0">
                <a:solidFill>
                  <a:srgbClr val="C00000"/>
                </a:solidFill>
              </a:rPr>
              <a:t> </a:t>
            </a:r>
            <a:r>
              <a:rPr lang="es-AR" sz="2000" b="1" dirty="0" err="1" smtClean="0">
                <a:solidFill>
                  <a:srgbClr val="C00000"/>
                </a:solidFill>
              </a:rPr>
              <a:t>about</a:t>
            </a:r>
            <a:r>
              <a:rPr lang="es-AR" sz="2000" b="1" dirty="0" smtClean="0">
                <a:solidFill>
                  <a:srgbClr val="C00000"/>
                </a:solidFill>
              </a:rPr>
              <a:t> </a:t>
            </a:r>
            <a:r>
              <a:rPr lang="es-AR" sz="2000" b="1" dirty="0" err="1" smtClean="0">
                <a:solidFill>
                  <a:srgbClr val="C00000"/>
                </a:solidFill>
              </a:rPr>
              <a:t>the</a:t>
            </a:r>
            <a:r>
              <a:rPr lang="es-AR" sz="2000" b="1" dirty="0" smtClean="0">
                <a:solidFill>
                  <a:srgbClr val="C00000"/>
                </a:solidFill>
              </a:rPr>
              <a:t> </a:t>
            </a:r>
            <a:r>
              <a:rPr lang="es-AR" sz="2000" b="1" dirty="0" err="1" smtClean="0">
                <a:solidFill>
                  <a:srgbClr val="C00000"/>
                </a:solidFill>
              </a:rPr>
              <a:t>learners</a:t>
            </a:r>
            <a:r>
              <a:rPr lang="es-AR" sz="2000" b="1" dirty="0" smtClean="0">
                <a:solidFill>
                  <a:srgbClr val="C00000"/>
                </a:solidFill>
              </a:rPr>
              <a:t>’ AGE, WAYS OF LEARNING AND CONTEXT </a:t>
            </a:r>
            <a:r>
              <a:rPr lang="es-AR" sz="2000" b="1" dirty="0" err="1" smtClean="0">
                <a:solidFill>
                  <a:srgbClr val="C00000"/>
                </a:solidFill>
              </a:rPr>
              <a:t>that</a:t>
            </a:r>
            <a:r>
              <a:rPr lang="es-AR" sz="2000" b="1" dirty="0" smtClean="0">
                <a:solidFill>
                  <a:srgbClr val="C00000"/>
                </a:solidFill>
              </a:rPr>
              <a:t> </a:t>
            </a:r>
            <a:r>
              <a:rPr lang="es-AR" sz="2000" b="1" dirty="0" err="1" smtClean="0">
                <a:solidFill>
                  <a:srgbClr val="C00000"/>
                </a:solidFill>
              </a:rPr>
              <a:t>they</a:t>
            </a:r>
            <a:r>
              <a:rPr lang="es-AR" sz="2000" b="1" dirty="0" smtClean="0">
                <a:solidFill>
                  <a:srgbClr val="C00000"/>
                </a:solidFill>
              </a:rPr>
              <a:t> are </a:t>
            </a:r>
            <a:r>
              <a:rPr lang="es-AR" sz="2000" b="1" dirty="0" err="1" smtClean="0">
                <a:solidFill>
                  <a:srgbClr val="C00000"/>
                </a:solidFill>
              </a:rPr>
              <a:t>learning</a:t>
            </a:r>
            <a:r>
              <a:rPr lang="es-AR" sz="2000" b="1" dirty="0" smtClean="0">
                <a:solidFill>
                  <a:srgbClr val="C00000"/>
                </a:solidFill>
              </a:rPr>
              <a:t> in.</a:t>
            </a:r>
            <a:endParaRPr lang="es-AR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668072"/>
              </p:ext>
            </p:extLst>
          </p:nvPr>
        </p:nvGraphicFramePr>
        <p:xfrm>
          <a:off x="1738648" y="2947711"/>
          <a:ext cx="8605950" cy="2783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8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686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686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0526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L1 LEARNING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L2 LEARNING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7620">
                <a:tc>
                  <a:txBody>
                    <a:bodyPr/>
                    <a:lstStyle/>
                    <a:p>
                      <a:r>
                        <a:rPr lang="es-AR" b="1" dirty="0" smtClean="0"/>
                        <a:t>AGE</a:t>
                      </a:r>
                    </a:p>
                    <a:p>
                      <a:endParaRPr lang="es-AR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77620">
                <a:tc>
                  <a:txBody>
                    <a:bodyPr/>
                    <a:lstStyle/>
                    <a:p>
                      <a:r>
                        <a:rPr lang="es-AR" b="1" dirty="0" smtClean="0"/>
                        <a:t>WAYS</a:t>
                      </a:r>
                      <a:r>
                        <a:rPr lang="es-AR" b="1" baseline="0" dirty="0" smtClean="0"/>
                        <a:t> OF LEARNING</a:t>
                      </a:r>
                    </a:p>
                    <a:p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7620">
                <a:tc>
                  <a:txBody>
                    <a:bodyPr/>
                    <a:lstStyle/>
                    <a:p>
                      <a:r>
                        <a:rPr lang="es-AR" b="1" dirty="0" smtClean="0"/>
                        <a:t>CONTEXT</a:t>
                      </a:r>
                    </a:p>
                    <a:p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34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631971" y="320830"/>
            <a:ext cx="1025522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b="1" dirty="0" err="1"/>
              <a:t>Follow</a:t>
            </a:r>
            <a:r>
              <a:rPr lang="es-AR" sz="2400" b="1" dirty="0"/>
              <a:t>-up </a:t>
            </a:r>
            <a:r>
              <a:rPr lang="es-AR" sz="2400" b="1" dirty="0" err="1"/>
              <a:t>activities</a:t>
            </a:r>
            <a:r>
              <a:rPr lang="es-AR" sz="2400" b="1" dirty="0" smtClean="0"/>
              <a:t>:</a:t>
            </a:r>
          </a:p>
          <a:p>
            <a:endParaRPr lang="es-AR" sz="2400" b="1" dirty="0" smtClean="0"/>
          </a:p>
          <a:p>
            <a:r>
              <a:rPr lang="es-AR" sz="2400" b="1" dirty="0" smtClean="0">
                <a:solidFill>
                  <a:srgbClr val="C00000"/>
                </a:solidFill>
              </a:rPr>
              <a:t>1. Look at </a:t>
            </a:r>
            <a:r>
              <a:rPr lang="es-AR" sz="2400" b="1" dirty="0" err="1" smtClean="0">
                <a:solidFill>
                  <a:srgbClr val="C00000"/>
                </a:solidFill>
              </a:rPr>
              <a:t>these</a:t>
            </a:r>
            <a:r>
              <a:rPr lang="es-AR" sz="2400" b="1" dirty="0" smtClean="0">
                <a:solidFill>
                  <a:srgbClr val="C00000"/>
                </a:solidFill>
              </a:rPr>
              <a:t> </a:t>
            </a:r>
            <a:r>
              <a:rPr lang="es-AR" sz="2400" b="1" dirty="0" err="1" smtClean="0">
                <a:solidFill>
                  <a:srgbClr val="C00000"/>
                </a:solidFill>
              </a:rPr>
              <a:t>two</a:t>
            </a:r>
            <a:r>
              <a:rPr lang="es-AR" sz="2400" b="1" dirty="0" smtClean="0">
                <a:solidFill>
                  <a:srgbClr val="C00000"/>
                </a:solidFill>
              </a:rPr>
              <a:t> </a:t>
            </a:r>
            <a:r>
              <a:rPr lang="es-AR" sz="2400" b="1" dirty="0" err="1" smtClean="0">
                <a:solidFill>
                  <a:srgbClr val="C00000"/>
                </a:solidFill>
              </a:rPr>
              <a:t>pictures</a:t>
            </a:r>
            <a:r>
              <a:rPr lang="es-AR" sz="2400" b="1" dirty="0" smtClean="0">
                <a:solidFill>
                  <a:srgbClr val="C00000"/>
                </a:solidFill>
              </a:rPr>
              <a:t>. </a:t>
            </a:r>
            <a:r>
              <a:rPr lang="es-AR" sz="2400" b="1" dirty="0" err="1" smtClean="0">
                <a:solidFill>
                  <a:srgbClr val="C00000"/>
                </a:solidFill>
              </a:rPr>
              <a:t>What</a:t>
            </a:r>
            <a:r>
              <a:rPr lang="es-AR" sz="2400" b="1" dirty="0" smtClean="0">
                <a:solidFill>
                  <a:srgbClr val="C00000"/>
                </a:solidFill>
              </a:rPr>
              <a:t> </a:t>
            </a:r>
            <a:r>
              <a:rPr lang="es-AR" sz="2400" b="1" dirty="0" err="1" smtClean="0">
                <a:solidFill>
                  <a:srgbClr val="C00000"/>
                </a:solidFill>
              </a:rPr>
              <a:t>differences</a:t>
            </a:r>
            <a:r>
              <a:rPr lang="es-AR" sz="2400" b="1" dirty="0" smtClean="0">
                <a:solidFill>
                  <a:srgbClr val="C00000"/>
                </a:solidFill>
              </a:rPr>
              <a:t> </a:t>
            </a:r>
            <a:r>
              <a:rPr lang="es-AR" sz="2400" b="1" dirty="0" err="1" smtClean="0">
                <a:solidFill>
                  <a:srgbClr val="C00000"/>
                </a:solidFill>
              </a:rPr>
              <a:t>that</a:t>
            </a:r>
            <a:r>
              <a:rPr lang="es-AR" sz="2400" b="1" dirty="0" smtClean="0">
                <a:solidFill>
                  <a:srgbClr val="C00000"/>
                </a:solidFill>
              </a:rPr>
              <a:t> </a:t>
            </a:r>
            <a:r>
              <a:rPr lang="es-AR" sz="2400" b="1" dirty="0" err="1" smtClean="0">
                <a:solidFill>
                  <a:srgbClr val="C00000"/>
                </a:solidFill>
              </a:rPr>
              <a:t>influence</a:t>
            </a:r>
            <a:r>
              <a:rPr lang="es-AR" sz="2400" b="1" dirty="0" smtClean="0">
                <a:solidFill>
                  <a:srgbClr val="C00000"/>
                </a:solidFill>
              </a:rPr>
              <a:t> </a:t>
            </a:r>
            <a:r>
              <a:rPr lang="es-AR" sz="2400" b="1" dirty="0" err="1" smtClean="0">
                <a:solidFill>
                  <a:srgbClr val="C00000"/>
                </a:solidFill>
              </a:rPr>
              <a:t>language</a:t>
            </a:r>
            <a:r>
              <a:rPr lang="es-AR" sz="2400" b="1" dirty="0" smtClean="0">
                <a:solidFill>
                  <a:srgbClr val="C00000"/>
                </a:solidFill>
              </a:rPr>
              <a:t> </a:t>
            </a:r>
            <a:r>
              <a:rPr lang="es-AR" sz="2400" b="1" dirty="0" err="1" smtClean="0">
                <a:solidFill>
                  <a:srgbClr val="C00000"/>
                </a:solidFill>
              </a:rPr>
              <a:t>learning</a:t>
            </a:r>
            <a:r>
              <a:rPr lang="es-AR" sz="2400" b="1" dirty="0" smtClean="0">
                <a:solidFill>
                  <a:srgbClr val="C00000"/>
                </a:solidFill>
              </a:rPr>
              <a:t> can </a:t>
            </a:r>
            <a:r>
              <a:rPr lang="es-AR" sz="2400" b="1" dirty="0" err="1" smtClean="0">
                <a:solidFill>
                  <a:srgbClr val="C00000"/>
                </a:solidFill>
              </a:rPr>
              <a:t>you</a:t>
            </a:r>
            <a:r>
              <a:rPr lang="es-AR" sz="2400" b="1" dirty="0" smtClean="0">
                <a:solidFill>
                  <a:srgbClr val="C00000"/>
                </a:solidFill>
              </a:rPr>
              <a:t> imagine </a:t>
            </a:r>
            <a:r>
              <a:rPr lang="es-AR" sz="2400" b="1" dirty="0" err="1" smtClean="0">
                <a:solidFill>
                  <a:srgbClr val="C00000"/>
                </a:solidFill>
              </a:rPr>
              <a:t>between</a:t>
            </a:r>
            <a:r>
              <a:rPr lang="es-AR" sz="2400" b="1" dirty="0" smtClean="0">
                <a:solidFill>
                  <a:srgbClr val="C00000"/>
                </a:solidFill>
              </a:rPr>
              <a:t> </a:t>
            </a:r>
            <a:r>
              <a:rPr lang="es-AR" sz="2400" b="1" dirty="0" err="1" smtClean="0">
                <a:solidFill>
                  <a:srgbClr val="C00000"/>
                </a:solidFill>
              </a:rPr>
              <a:t>the</a:t>
            </a:r>
            <a:r>
              <a:rPr lang="es-AR" sz="2400" b="1" dirty="0" smtClean="0">
                <a:solidFill>
                  <a:srgbClr val="C00000"/>
                </a:solidFill>
              </a:rPr>
              <a:t> </a:t>
            </a:r>
            <a:r>
              <a:rPr lang="es-AR" sz="2400" b="1" dirty="0" err="1" smtClean="0">
                <a:solidFill>
                  <a:srgbClr val="C00000"/>
                </a:solidFill>
              </a:rPr>
              <a:t>two</a:t>
            </a:r>
            <a:r>
              <a:rPr lang="es-AR" sz="2400" b="1" dirty="0" smtClean="0">
                <a:solidFill>
                  <a:srgbClr val="C00000"/>
                </a:solidFill>
              </a:rPr>
              <a:t> </a:t>
            </a:r>
            <a:r>
              <a:rPr lang="es-AR" sz="2400" b="1" dirty="0" err="1" smtClean="0">
                <a:solidFill>
                  <a:srgbClr val="C00000"/>
                </a:solidFill>
              </a:rPr>
              <a:t>language</a:t>
            </a:r>
            <a:r>
              <a:rPr lang="es-AR" sz="2400" b="1" dirty="0" smtClean="0">
                <a:solidFill>
                  <a:srgbClr val="C00000"/>
                </a:solidFill>
              </a:rPr>
              <a:t> </a:t>
            </a:r>
            <a:r>
              <a:rPr lang="es-AR" sz="2400" b="1" dirty="0" err="1" smtClean="0">
                <a:solidFill>
                  <a:srgbClr val="C00000"/>
                </a:solidFill>
              </a:rPr>
              <a:t>learning</a:t>
            </a:r>
            <a:r>
              <a:rPr lang="es-AR" sz="2400" b="1" dirty="0" smtClean="0">
                <a:solidFill>
                  <a:srgbClr val="C00000"/>
                </a:solidFill>
              </a:rPr>
              <a:t> </a:t>
            </a:r>
            <a:r>
              <a:rPr lang="es-AR" sz="2400" b="1" dirty="0" err="1" smtClean="0">
                <a:solidFill>
                  <a:srgbClr val="C00000"/>
                </a:solidFill>
              </a:rPr>
              <a:t>situations</a:t>
            </a:r>
            <a:r>
              <a:rPr lang="es-AR" sz="2400" b="1" dirty="0">
                <a:solidFill>
                  <a:srgbClr val="C00000"/>
                </a:solidFill>
              </a:rPr>
              <a:t>?</a:t>
            </a:r>
          </a:p>
          <a:p>
            <a:endParaRPr lang="es-AR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059" y="2639726"/>
            <a:ext cx="3161428" cy="379371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607" y="2872861"/>
            <a:ext cx="57150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8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42435" y="167425"/>
            <a:ext cx="9697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solidFill>
                  <a:srgbClr val="C00000"/>
                </a:solidFill>
              </a:rPr>
              <a:t>2. </a:t>
            </a:r>
            <a:r>
              <a:rPr lang="es-AR" sz="2400" b="1" dirty="0" err="1" smtClean="0">
                <a:solidFill>
                  <a:srgbClr val="C00000"/>
                </a:solidFill>
              </a:rPr>
              <a:t>Here</a:t>
            </a:r>
            <a:r>
              <a:rPr lang="es-AR" sz="2400" b="1" dirty="0" smtClean="0">
                <a:solidFill>
                  <a:srgbClr val="C00000"/>
                </a:solidFill>
              </a:rPr>
              <a:t> are </a:t>
            </a:r>
            <a:r>
              <a:rPr lang="es-AR" sz="2400" b="1" dirty="0" err="1" smtClean="0">
                <a:solidFill>
                  <a:srgbClr val="C00000"/>
                </a:solidFill>
              </a:rPr>
              <a:t>two</a:t>
            </a:r>
            <a:r>
              <a:rPr lang="es-AR" sz="2400" b="1" dirty="0" smtClean="0">
                <a:solidFill>
                  <a:srgbClr val="C00000"/>
                </a:solidFill>
              </a:rPr>
              <a:t> </a:t>
            </a:r>
            <a:r>
              <a:rPr lang="es-AR" sz="2400" b="1" dirty="0" err="1" smtClean="0">
                <a:solidFill>
                  <a:srgbClr val="C00000"/>
                </a:solidFill>
              </a:rPr>
              <a:t>learners</a:t>
            </a:r>
            <a:r>
              <a:rPr lang="es-AR" sz="2400" b="1" dirty="0" smtClean="0">
                <a:solidFill>
                  <a:srgbClr val="C00000"/>
                </a:solidFill>
              </a:rPr>
              <a:t>. </a:t>
            </a:r>
            <a:r>
              <a:rPr lang="es-AR" sz="2400" b="1" dirty="0" err="1" smtClean="0">
                <a:solidFill>
                  <a:srgbClr val="C00000"/>
                </a:solidFill>
              </a:rPr>
              <a:t>Which</a:t>
            </a:r>
            <a:r>
              <a:rPr lang="es-AR" sz="2400" b="1" dirty="0" smtClean="0">
                <a:solidFill>
                  <a:srgbClr val="C00000"/>
                </a:solidFill>
              </a:rPr>
              <a:t> </a:t>
            </a:r>
            <a:r>
              <a:rPr lang="es-AR" sz="2400" b="1" dirty="0" err="1" smtClean="0">
                <a:solidFill>
                  <a:srgbClr val="C00000"/>
                </a:solidFill>
              </a:rPr>
              <a:t>way</a:t>
            </a:r>
            <a:r>
              <a:rPr lang="es-AR" sz="2400" b="1" dirty="0" smtClean="0">
                <a:solidFill>
                  <a:srgbClr val="C00000"/>
                </a:solidFill>
              </a:rPr>
              <a:t> </a:t>
            </a:r>
            <a:r>
              <a:rPr lang="es-AR" sz="2400" b="1" dirty="0" err="1" smtClean="0">
                <a:solidFill>
                  <a:srgbClr val="C00000"/>
                </a:solidFill>
              </a:rPr>
              <a:t>would</a:t>
            </a:r>
            <a:r>
              <a:rPr lang="es-AR" sz="2400" b="1" dirty="0" smtClean="0">
                <a:solidFill>
                  <a:srgbClr val="C00000"/>
                </a:solidFill>
              </a:rPr>
              <a:t> </a:t>
            </a:r>
            <a:r>
              <a:rPr lang="es-AR" sz="2400" b="1" dirty="0" err="1" smtClean="0">
                <a:solidFill>
                  <a:srgbClr val="C00000"/>
                </a:solidFill>
              </a:rPr>
              <a:t>you</a:t>
            </a:r>
            <a:r>
              <a:rPr lang="es-AR" sz="2400" b="1" dirty="0" smtClean="0">
                <a:solidFill>
                  <a:srgbClr val="C00000"/>
                </a:solidFill>
              </a:rPr>
              <a:t> </a:t>
            </a:r>
            <a:r>
              <a:rPr lang="es-AR" sz="2400" b="1" dirty="0" err="1" smtClean="0">
                <a:solidFill>
                  <a:srgbClr val="C00000"/>
                </a:solidFill>
              </a:rPr>
              <a:t>suggest</a:t>
            </a:r>
            <a:r>
              <a:rPr lang="es-AR" sz="2400" b="1" dirty="0" smtClean="0">
                <a:solidFill>
                  <a:srgbClr val="C00000"/>
                </a:solidFill>
              </a:rPr>
              <a:t> </a:t>
            </a:r>
            <a:r>
              <a:rPr lang="es-AR" sz="2400" b="1" dirty="0" err="1" smtClean="0">
                <a:solidFill>
                  <a:srgbClr val="C00000"/>
                </a:solidFill>
              </a:rPr>
              <a:t>for</a:t>
            </a:r>
            <a:r>
              <a:rPr lang="es-AR" sz="2400" b="1" dirty="0" smtClean="0">
                <a:solidFill>
                  <a:srgbClr val="C00000"/>
                </a:solidFill>
              </a:rPr>
              <a:t> </a:t>
            </a:r>
            <a:r>
              <a:rPr lang="es-AR" sz="2400" b="1" dirty="0" err="1" smtClean="0">
                <a:solidFill>
                  <a:srgbClr val="C00000"/>
                </a:solidFill>
              </a:rPr>
              <a:t>them</a:t>
            </a:r>
            <a:r>
              <a:rPr lang="es-AR" sz="2400" b="1" dirty="0" smtClean="0">
                <a:solidFill>
                  <a:srgbClr val="C00000"/>
                </a:solidFill>
              </a:rPr>
              <a:t> to </a:t>
            </a:r>
            <a:r>
              <a:rPr lang="es-AR" sz="2400" b="1" dirty="0" err="1" smtClean="0">
                <a:solidFill>
                  <a:srgbClr val="C00000"/>
                </a:solidFill>
              </a:rPr>
              <a:t>improve</a:t>
            </a:r>
            <a:r>
              <a:rPr lang="es-AR" sz="2400" b="1" dirty="0" smtClean="0">
                <a:solidFill>
                  <a:srgbClr val="C00000"/>
                </a:solidFill>
              </a:rPr>
              <a:t> </a:t>
            </a:r>
            <a:r>
              <a:rPr lang="es-AR" sz="2400" b="1" dirty="0" err="1" smtClean="0">
                <a:solidFill>
                  <a:srgbClr val="C00000"/>
                </a:solidFill>
              </a:rPr>
              <a:t>their</a:t>
            </a:r>
            <a:r>
              <a:rPr lang="es-AR" sz="2400" b="1" dirty="0" smtClean="0">
                <a:solidFill>
                  <a:srgbClr val="C00000"/>
                </a:solidFill>
              </a:rPr>
              <a:t> English?</a:t>
            </a:r>
            <a:endParaRPr lang="es-AR" sz="2400" b="1" dirty="0">
              <a:solidFill>
                <a:srgbClr val="C0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94706" y="3200710"/>
            <a:ext cx="50098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i="1" dirty="0" err="1" smtClean="0">
                <a:solidFill>
                  <a:srgbClr val="00B0F0"/>
                </a:solidFill>
              </a:rPr>
              <a:t>Fatima</a:t>
            </a:r>
            <a:r>
              <a:rPr lang="es-AR" b="1" i="1" dirty="0" smtClean="0">
                <a:solidFill>
                  <a:srgbClr val="00B0F0"/>
                </a:solidFill>
              </a:rPr>
              <a:t>, </a:t>
            </a:r>
            <a:r>
              <a:rPr lang="es-AR" b="1" i="1" dirty="0" err="1" smtClean="0">
                <a:solidFill>
                  <a:srgbClr val="00B0F0"/>
                </a:solidFill>
              </a:rPr>
              <a:t>aged</a:t>
            </a:r>
            <a:r>
              <a:rPr lang="es-AR" b="1" i="1" dirty="0" smtClean="0">
                <a:solidFill>
                  <a:srgbClr val="00B0F0"/>
                </a:solidFill>
              </a:rPr>
              <a:t> 10, </a:t>
            </a:r>
            <a:r>
              <a:rPr lang="es-AR" b="1" i="1" dirty="0" err="1" smtClean="0">
                <a:solidFill>
                  <a:srgbClr val="00B0F0"/>
                </a:solidFill>
              </a:rPr>
              <a:t>is</a:t>
            </a:r>
            <a:r>
              <a:rPr lang="es-AR" b="1" i="1" dirty="0" smtClean="0">
                <a:solidFill>
                  <a:srgbClr val="00B0F0"/>
                </a:solidFill>
              </a:rPr>
              <a:t> </a:t>
            </a:r>
            <a:r>
              <a:rPr lang="es-AR" b="1" i="1" dirty="0" err="1" smtClean="0">
                <a:solidFill>
                  <a:srgbClr val="00B0F0"/>
                </a:solidFill>
              </a:rPr>
              <a:t>Moroccan</a:t>
            </a:r>
            <a:r>
              <a:rPr lang="es-AR" b="1" i="1" dirty="0" smtClean="0">
                <a:solidFill>
                  <a:srgbClr val="00B0F0"/>
                </a:solidFill>
              </a:rPr>
              <a:t> and </a:t>
            </a:r>
            <a:r>
              <a:rPr lang="es-AR" b="1" i="1" dirty="0" err="1" smtClean="0">
                <a:solidFill>
                  <a:srgbClr val="00B0F0"/>
                </a:solidFill>
              </a:rPr>
              <a:t>speaks</a:t>
            </a:r>
            <a:r>
              <a:rPr lang="es-AR" b="1" i="1" dirty="0" smtClean="0">
                <a:solidFill>
                  <a:srgbClr val="00B0F0"/>
                </a:solidFill>
              </a:rPr>
              <a:t> </a:t>
            </a:r>
            <a:r>
              <a:rPr lang="es-AR" b="1" i="1" dirty="0" err="1" smtClean="0">
                <a:solidFill>
                  <a:srgbClr val="00B0F0"/>
                </a:solidFill>
              </a:rPr>
              <a:t>Arabic</a:t>
            </a:r>
            <a:r>
              <a:rPr lang="es-AR" b="1" i="1" dirty="0" smtClean="0">
                <a:solidFill>
                  <a:srgbClr val="00B0F0"/>
                </a:solidFill>
              </a:rPr>
              <a:t>. </a:t>
            </a:r>
            <a:r>
              <a:rPr lang="es-AR" b="1" i="1" dirty="0" err="1" smtClean="0">
                <a:solidFill>
                  <a:srgbClr val="00B0F0"/>
                </a:solidFill>
              </a:rPr>
              <a:t>She</a:t>
            </a:r>
            <a:r>
              <a:rPr lang="es-AR" b="1" i="1" dirty="0" smtClean="0">
                <a:solidFill>
                  <a:srgbClr val="00B0F0"/>
                </a:solidFill>
              </a:rPr>
              <a:t> </a:t>
            </a:r>
            <a:r>
              <a:rPr lang="es-AR" b="1" i="1" dirty="0" err="1" smtClean="0">
                <a:solidFill>
                  <a:srgbClr val="00B0F0"/>
                </a:solidFill>
              </a:rPr>
              <a:t>lives</a:t>
            </a:r>
            <a:r>
              <a:rPr lang="es-AR" b="1" i="1" dirty="0" smtClean="0">
                <a:solidFill>
                  <a:srgbClr val="00B0F0"/>
                </a:solidFill>
              </a:rPr>
              <a:t> in </a:t>
            </a:r>
            <a:r>
              <a:rPr lang="es-AR" b="1" i="1" dirty="0" err="1" smtClean="0">
                <a:solidFill>
                  <a:srgbClr val="00B0F0"/>
                </a:solidFill>
              </a:rPr>
              <a:t>the</a:t>
            </a:r>
            <a:r>
              <a:rPr lang="es-AR" b="1" i="1" dirty="0" smtClean="0">
                <a:solidFill>
                  <a:srgbClr val="00B0F0"/>
                </a:solidFill>
              </a:rPr>
              <a:t> capital, Rabat, </a:t>
            </a:r>
            <a:r>
              <a:rPr lang="es-AR" b="1" i="1" dirty="0" err="1" smtClean="0">
                <a:solidFill>
                  <a:srgbClr val="00B0F0"/>
                </a:solidFill>
              </a:rPr>
              <a:t>with</a:t>
            </a:r>
            <a:r>
              <a:rPr lang="es-AR" b="1" i="1" dirty="0" smtClean="0">
                <a:solidFill>
                  <a:srgbClr val="00B0F0"/>
                </a:solidFill>
              </a:rPr>
              <a:t> </a:t>
            </a:r>
            <a:r>
              <a:rPr lang="es-AR" b="1" i="1" dirty="0" err="1" smtClean="0">
                <a:solidFill>
                  <a:srgbClr val="00B0F0"/>
                </a:solidFill>
              </a:rPr>
              <a:t>her</a:t>
            </a:r>
            <a:r>
              <a:rPr lang="es-AR" b="1" i="1" dirty="0" smtClean="0">
                <a:solidFill>
                  <a:srgbClr val="00B0F0"/>
                </a:solidFill>
              </a:rPr>
              <a:t> </a:t>
            </a:r>
            <a:r>
              <a:rPr lang="es-AR" b="1" i="1" dirty="0" err="1" smtClean="0">
                <a:solidFill>
                  <a:srgbClr val="00B0F0"/>
                </a:solidFill>
              </a:rPr>
              <a:t>family</a:t>
            </a:r>
            <a:r>
              <a:rPr lang="es-AR" b="1" i="1" dirty="0" smtClean="0">
                <a:solidFill>
                  <a:srgbClr val="00B0F0"/>
                </a:solidFill>
              </a:rPr>
              <a:t>. </a:t>
            </a:r>
            <a:r>
              <a:rPr lang="es-AR" b="1" i="1" dirty="0" err="1" smtClean="0">
                <a:solidFill>
                  <a:srgbClr val="00B0F0"/>
                </a:solidFill>
              </a:rPr>
              <a:t>She’s</a:t>
            </a:r>
            <a:r>
              <a:rPr lang="es-AR" b="1" i="1" dirty="0" smtClean="0">
                <a:solidFill>
                  <a:srgbClr val="00B0F0"/>
                </a:solidFill>
              </a:rPr>
              <a:t> </a:t>
            </a:r>
            <a:r>
              <a:rPr lang="es-AR" b="1" i="1" dirty="0" err="1" smtClean="0">
                <a:solidFill>
                  <a:srgbClr val="00B0F0"/>
                </a:solidFill>
              </a:rPr>
              <a:t>just</a:t>
            </a:r>
            <a:r>
              <a:rPr lang="es-AR" b="1" i="1" dirty="0" smtClean="0">
                <a:solidFill>
                  <a:srgbClr val="00B0F0"/>
                </a:solidFill>
              </a:rPr>
              <a:t> </a:t>
            </a:r>
            <a:r>
              <a:rPr lang="es-AR" b="1" i="1" dirty="0" err="1" smtClean="0">
                <a:solidFill>
                  <a:srgbClr val="00B0F0"/>
                </a:solidFill>
              </a:rPr>
              <a:t>starting</a:t>
            </a:r>
            <a:r>
              <a:rPr lang="es-AR" b="1" i="1" dirty="0" smtClean="0">
                <a:solidFill>
                  <a:srgbClr val="00B0F0"/>
                </a:solidFill>
              </a:rPr>
              <a:t> to </a:t>
            </a:r>
            <a:r>
              <a:rPr lang="es-AR" b="1" i="1" dirty="0" err="1" smtClean="0">
                <a:solidFill>
                  <a:srgbClr val="00B0F0"/>
                </a:solidFill>
              </a:rPr>
              <a:t>learn</a:t>
            </a:r>
            <a:r>
              <a:rPr lang="es-AR" b="1" i="1" dirty="0" smtClean="0">
                <a:solidFill>
                  <a:srgbClr val="00B0F0"/>
                </a:solidFill>
              </a:rPr>
              <a:t> English at </a:t>
            </a:r>
            <a:r>
              <a:rPr lang="es-AR" b="1" i="1" dirty="0" err="1" smtClean="0">
                <a:solidFill>
                  <a:srgbClr val="00B0F0"/>
                </a:solidFill>
              </a:rPr>
              <a:t>school</a:t>
            </a:r>
            <a:r>
              <a:rPr lang="es-AR" b="1" i="1" dirty="0" smtClean="0">
                <a:solidFill>
                  <a:srgbClr val="00B0F0"/>
                </a:solidFill>
              </a:rPr>
              <a:t>. </a:t>
            </a:r>
          </a:p>
          <a:p>
            <a:endParaRPr lang="es-AR" dirty="0"/>
          </a:p>
          <a:p>
            <a:r>
              <a:rPr lang="es-AR" dirty="0" smtClean="0"/>
              <a:t>A- </a:t>
            </a:r>
            <a:r>
              <a:rPr lang="es-AR" dirty="0" err="1" smtClean="0"/>
              <a:t>Go</a:t>
            </a:r>
            <a:r>
              <a:rPr lang="es-AR" dirty="0" smtClean="0"/>
              <a:t> and </a:t>
            </a:r>
            <a:r>
              <a:rPr lang="es-AR" dirty="0" err="1" smtClean="0"/>
              <a:t>study</a:t>
            </a:r>
            <a:r>
              <a:rPr lang="es-AR" dirty="0" smtClean="0"/>
              <a:t> in </a:t>
            </a:r>
            <a:r>
              <a:rPr lang="es-AR" dirty="0" err="1" smtClean="0"/>
              <a:t>an</a:t>
            </a:r>
            <a:r>
              <a:rPr lang="es-AR" dirty="0" smtClean="0"/>
              <a:t> English- </a:t>
            </a:r>
            <a:r>
              <a:rPr lang="es-AR" dirty="0" err="1" smtClean="0"/>
              <a:t>speaking</a:t>
            </a:r>
            <a:r>
              <a:rPr lang="es-AR" dirty="0" smtClean="0"/>
              <a:t> country.</a:t>
            </a:r>
          </a:p>
          <a:p>
            <a:r>
              <a:rPr lang="es-AR" dirty="0" smtClean="0"/>
              <a:t>B- Use English </a:t>
            </a:r>
            <a:r>
              <a:rPr lang="es-AR" dirty="0" err="1" smtClean="0"/>
              <a:t>when</a:t>
            </a:r>
            <a:r>
              <a:rPr lang="es-AR" dirty="0" smtClean="0"/>
              <a:t> </a:t>
            </a:r>
            <a:r>
              <a:rPr lang="es-AR" dirty="0" err="1" smtClean="0"/>
              <a:t>playing</a:t>
            </a:r>
            <a:r>
              <a:rPr lang="es-AR" dirty="0" smtClean="0"/>
              <a:t> </a:t>
            </a:r>
            <a:r>
              <a:rPr lang="es-AR" dirty="0" err="1" smtClean="0"/>
              <a:t>with</a:t>
            </a:r>
            <a:r>
              <a:rPr lang="es-AR" dirty="0" smtClean="0"/>
              <a:t> a </a:t>
            </a:r>
            <a:r>
              <a:rPr lang="es-AR" dirty="0" err="1" smtClean="0"/>
              <a:t>friend</a:t>
            </a:r>
            <a:r>
              <a:rPr lang="es-AR" dirty="0" smtClean="0"/>
              <a:t>.</a:t>
            </a:r>
          </a:p>
          <a:p>
            <a:r>
              <a:rPr lang="es-AR" dirty="0" smtClean="0"/>
              <a:t>C- Do </a:t>
            </a:r>
            <a:r>
              <a:rPr lang="es-AR" dirty="0" err="1" smtClean="0"/>
              <a:t>lots</a:t>
            </a:r>
            <a:r>
              <a:rPr lang="es-AR" dirty="0" smtClean="0"/>
              <a:t> of extra </a:t>
            </a:r>
            <a:r>
              <a:rPr lang="es-AR" dirty="0" err="1" smtClean="0"/>
              <a:t>homework</a:t>
            </a:r>
            <a:r>
              <a:rPr lang="es-AR" dirty="0" smtClean="0"/>
              <a:t>.</a:t>
            </a:r>
          </a:p>
          <a:p>
            <a:r>
              <a:rPr lang="es-AR" dirty="0" smtClean="0"/>
              <a:t>D- </a:t>
            </a:r>
            <a:r>
              <a:rPr lang="es-AR" dirty="0" err="1" smtClean="0"/>
              <a:t>Your</a:t>
            </a:r>
            <a:r>
              <a:rPr lang="es-AR" dirty="0" smtClean="0"/>
              <a:t> idea.</a:t>
            </a:r>
            <a:endParaRPr lang="es-AR" dirty="0"/>
          </a:p>
        </p:txBody>
      </p:sp>
      <p:sp>
        <p:nvSpPr>
          <p:cNvPr id="4" name="CuadroTexto 3"/>
          <p:cNvSpPr txBox="1"/>
          <p:nvPr/>
        </p:nvSpPr>
        <p:spPr>
          <a:xfrm>
            <a:off x="6413678" y="3213589"/>
            <a:ext cx="53833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i="1" dirty="0" smtClean="0">
                <a:solidFill>
                  <a:srgbClr val="00B0F0"/>
                </a:solidFill>
              </a:rPr>
              <a:t>Ricardo, </a:t>
            </a:r>
            <a:r>
              <a:rPr lang="es-AR" b="1" i="1" dirty="0" err="1" smtClean="0">
                <a:solidFill>
                  <a:srgbClr val="00B0F0"/>
                </a:solidFill>
              </a:rPr>
              <a:t>aged</a:t>
            </a:r>
            <a:r>
              <a:rPr lang="es-AR" b="1" i="1" dirty="0" smtClean="0">
                <a:solidFill>
                  <a:srgbClr val="00B0F0"/>
                </a:solidFill>
              </a:rPr>
              <a:t> 40, </a:t>
            </a:r>
            <a:r>
              <a:rPr lang="es-AR" b="1" i="1" dirty="0" err="1" smtClean="0">
                <a:solidFill>
                  <a:srgbClr val="00B0F0"/>
                </a:solidFill>
              </a:rPr>
              <a:t>is</a:t>
            </a:r>
            <a:r>
              <a:rPr lang="es-AR" b="1" i="1" dirty="0" smtClean="0">
                <a:solidFill>
                  <a:srgbClr val="00B0F0"/>
                </a:solidFill>
              </a:rPr>
              <a:t> </a:t>
            </a:r>
            <a:r>
              <a:rPr lang="es-AR" b="1" i="1" dirty="0" err="1" smtClean="0">
                <a:solidFill>
                  <a:srgbClr val="00B0F0"/>
                </a:solidFill>
              </a:rPr>
              <a:t>Argentinian</a:t>
            </a:r>
            <a:r>
              <a:rPr lang="es-AR" b="1" i="1" dirty="0" smtClean="0">
                <a:solidFill>
                  <a:srgbClr val="00B0F0"/>
                </a:solidFill>
              </a:rPr>
              <a:t>. He </a:t>
            </a:r>
            <a:r>
              <a:rPr lang="es-AR" b="1" i="1" dirty="0" err="1" smtClean="0">
                <a:solidFill>
                  <a:srgbClr val="00B0F0"/>
                </a:solidFill>
              </a:rPr>
              <a:t>lives</a:t>
            </a:r>
            <a:r>
              <a:rPr lang="es-AR" b="1" i="1" dirty="0" smtClean="0">
                <a:solidFill>
                  <a:srgbClr val="00B0F0"/>
                </a:solidFill>
              </a:rPr>
              <a:t> in Buenos Aires, </a:t>
            </a:r>
            <a:r>
              <a:rPr lang="es-AR" b="1" i="1" dirty="0" err="1" smtClean="0">
                <a:solidFill>
                  <a:srgbClr val="00B0F0"/>
                </a:solidFill>
              </a:rPr>
              <a:t>with</a:t>
            </a:r>
            <a:r>
              <a:rPr lang="es-AR" b="1" i="1" dirty="0" smtClean="0">
                <a:solidFill>
                  <a:srgbClr val="00B0F0"/>
                </a:solidFill>
              </a:rPr>
              <a:t> </a:t>
            </a:r>
            <a:r>
              <a:rPr lang="es-AR" b="1" i="1" dirty="0" err="1" smtClean="0">
                <a:solidFill>
                  <a:srgbClr val="00B0F0"/>
                </a:solidFill>
              </a:rPr>
              <a:t>his</a:t>
            </a:r>
            <a:r>
              <a:rPr lang="es-AR" b="1" i="1" dirty="0" smtClean="0">
                <a:solidFill>
                  <a:srgbClr val="00B0F0"/>
                </a:solidFill>
              </a:rPr>
              <a:t> </a:t>
            </a:r>
            <a:r>
              <a:rPr lang="es-AR" b="1" i="1" dirty="0" err="1" smtClean="0">
                <a:solidFill>
                  <a:srgbClr val="00B0F0"/>
                </a:solidFill>
              </a:rPr>
              <a:t>wife</a:t>
            </a:r>
            <a:r>
              <a:rPr lang="es-AR" b="1" i="1" dirty="0" smtClean="0">
                <a:solidFill>
                  <a:srgbClr val="00B0F0"/>
                </a:solidFill>
              </a:rPr>
              <a:t> and </a:t>
            </a:r>
            <a:r>
              <a:rPr lang="es-AR" b="1" i="1" dirty="0" err="1" smtClean="0">
                <a:solidFill>
                  <a:srgbClr val="00B0F0"/>
                </a:solidFill>
              </a:rPr>
              <a:t>four</a:t>
            </a:r>
            <a:r>
              <a:rPr lang="es-AR" b="1" i="1" dirty="0" smtClean="0">
                <a:solidFill>
                  <a:srgbClr val="00B0F0"/>
                </a:solidFill>
              </a:rPr>
              <a:t> </a:t>
            </a:r>
            <a:r>
              <a:rPr lang="es-AR" b="1" i="1" dirty="0" err="1" smtClean="0">
                <a:solidFill>
                  <a:srgbClr val="00B0F0"/>
                </a:solidFill>
              </a:rPr>
              <a:t>children</a:t>
            </a:r>
            <a:r>
              <a:rPr lang="es-AR" b="1" i="1" dirty="0" smtClean="0">
                <a:solidFill>
                  <a:srgbClr val="00B0F0"/>
                </a:solidFill>
              </a:rPr>
              <a:t>. He has </a:t>
            </a:r>
            <a:r>
              <a:rPr lang="es-AR" b="1" i="1" dirty="0" err="1" smtClean="0">
                <a:solidFill>
                  <a:srgbClr val="00B0F0"/>
                </a:solidFill>
              </a:rPr>
              <a:t>never</a:t>
            </a:r>
            <a:r>
              <a:rPr lang="es-AR" b="1" i="1" dirty="0" smtClean="0">
                <a:solidFill>
                  <a:srgbClr val="00B0F0"/>
                </a:solidFill>
              </a:rPr>
              <a:t> </a:t>
            </a:r>
            <a:r>
              <a:rPr lang="es-AR" b="1" i="1" dirty="0" err="1" smtClean="0">
                <a:solidFill>
                  <a:srgbClr val="00B0F0"/>
                </a:solidFill>
              </a:rPr>
              <a:t>learned</a:t>
            </a:r>
            <a:r>
              <a:rPr lang="es-AR" b="1" i="1" dirty="0" smtClean="0">
                <a:solidFill>
                  <a:srgbClr val="00B0F0"/>
                </a:solidFill>
              </a:rPr>
              <a:t> English </a:t>
            </a:r>
            <a:r>
              <a:rPr lang="es-AR" b="1" i="1" dirty="0" err="1" smtClean="0">
                <a:solidFill>
                  <a:srgbClr val="00B0F0"/>
                </a:solidFill>
              </a:rPr>
              <a:t>before</a:t>
            </a:r>
            <a:r>
              <a:rPr lang="es-AR" b="1" i="1" dirty="0" smtClean="0">
                <a:solidFill>
                  <a:srgbClr val="00B0F0"/>
                </a:solidFill>
              </a:rPr>
              <a:t> </a:t>
            </a:r>
            <a:r>
              <a:rPr lang="es-AR" b="1" i="1" dirty="0" err="1" smtClean="0">
                <a:solidFill>
                  <a:srgbClr val="00B0F0"/>
                </a:solidFill>
              </a:rPr>
              <a:t>but</a:t>
            </a:r>
            <a:r>
              <a:rPr lang="es-AR" b="1" i="1" dirty="0" smtClean="0">
                <a:solidFill>
                  <a:srgbClr val="00B0F0"/>
                </a:solidFill>
              </a:rPr>
              <a:t> </a:t>
            </a:r>
            <a:r>
              <a:rPr lang="es-AR" b="1" i="1" dirty="0" err="1" smtClean="0">
                <a:solidFill>
                  <a:srgbClr val="00B0F0"/>
                </a:solidFill>
              </a:rPr>
              <a:t>needs</a:t>
            </a:r>
            <a:r>
              <a:rPr lang="es-AR" b="1" i="1" dirty="0" smtClean="0">
                <a:solidFill>
                  <a:srgbClr val="00B0F0"/>
                </a:solidFill>
              </a:rPr>
              <a:t> </a:t>
            </a:r>
            <a:r>
              <a:rPr lang="es-AR" b="1" i="1" dirty="0" err="1" smtClean="0">
                <a:solidFill>
                  <a:srgbClr val="00B0F0"/>
                </a:solidFill>
              </a:rPr>
              <a:t>it</a:t>
            </a:r>
            <a:r>
              <a:rPr lang="es-AR" b="1" i="1" dirty="0" smtClean="0">
                <a:solidFill>
                  <a:srgbClr val="00B0F0"/>
                </a:solidFill>
              </a:rPr>
              <a:t> </a:t>
            </a:r>
            <a:r>
              <a:rPr lang="es-AR" b="1" i="1" dirty="0" err="1" smtClean="0">
                <a:solidFill>
                  <a:srgbClr val="00B0F0"/>
                </a:solidFill>
              </a:rPr>
              <a:t>for</a:t>
            </a:r>
            <a:r>
              <a:rPr lang="es-AR" b="1" i="1" dirty="0" smtClean="0">
                <a:solidFill>
                  <a:srgbClr val="00B0F0"/>
                </a:solidFill>
              </a:rPr>
              <a:t> </a:t>
            </a:r>
            <a:r>
              <a:rPr lang="es-AR" b="1" i="1" dirty="0" err="1" smtClean="0">
                <a:solidFill>
                  <a:srgbClr val="00B0F0"/>
                </a:solidFill>
              </a:rPr>
              <a:t>his</a:t>
            </a:r>
            <a:r>
              <a:rPr lang="es-AR" b="1" i="1" dirty="0" smtClean="0">
                <a:solidFill>
                  <a:srgbClr val="00B0F0"/>
                </a:solidFill>
              </a:rPr>
              <a:t> new </a:t>
            </a:r>
            <a:r>
              <a:rPr lang="es-AR" b="1" i="1" dirty="0" err="1" smtClean="0">
                <a:solidFill>
                  <a:srgbClr val="00B0F0"/>
                </a:solidFill>
              </a:rPr>
              <a:t>job</a:t>
            </a:r>
            <a:r>
              <a:rPr lang="es-AR" b="1" i="1" dirty="0" smtClean="0">
                <a:solidFill>
                  <a:srgbClr val="00B0F0"/>
                </a:solidFill>
              </a:rPr>
              <a:t> as a taxi driver.</a:t>
            </a:r>
          </a:p>
          <a:p>
            <a:endParaRPr lang="es-AR" dirty="0"/>
          </a:p>
          <a:p>
            <a:r>
              <a:rPr lang="es-AR" dirty="0" smtClean="0"/>
              <a:t>A- Chat to as </a:t>
            </a:r>
            <a:r>
              <a:rPr lang="es-AR" dirty="0" err="1" smtClean="0"/>
              <a:t>many</a:t>
            </a:r>
            <a:r>
              <a:rPr lang="es-AR" dirty="0" smtClean="0"/>
              <a:t> </a:t>
            </a:r>
            <a:r>
              <a:rPr lang="es-AR" dirty="0" err="1" smtClean="0"/>
              <a:t>foreign</a:t>
            </a:r>
            <a:r>
              <a:rPr lang="es-AR" dirty="0" smtClean="0"/>
              <a:t> </a:t>
            </a:r>
            <a:r>
              <a:rPr lang="es-AR" dirty="0" err="1" smtClean="0"/>
              <a:t>tourists</a:t>
            </a:r>
            <a:r>
              <a:rPr lang="es-AR" dirty="0" smtClean="0"/>
              <a:t> as posible.</a:t>
            </a:r>
          </a:p>
          <a:p>
            <a:r>
              <a:rPr lang="es-AR" dirty="0" smtClean="0"/>
              <a:t>B- </a:t>
            </a:r>
            <a:r>
              <a:rPr lang="es-AR" dirty="0" err="1" smtClean="0"/>
              <a:t>Study</a:t>
            </a:r>
            <a:r>
              <a:rPr lang="es-AR" dirty="0" smtClean="0"/>
              <a:t> English gramar </a:t>
            </a:r>
            <a:r>
              <a:rPr lang="es-AR" dirty="0" err="1" smtClean="0"/>
              <a:t>by</a:t>
            </a:r>
            <a:r>
              <a:rPr lang="es-AR" dirty="0" smtClean="0"/>
              <a:t> </a:t>
            </a:r>
            <a:r>
              <a:rPr lang="es-AR" dirty="0" err="1" smtClean="0"/>
              <a:t>himself</a:t>
            </a:r>
            <a:r>
              <a:rPr lang="es-AR" dirty="0" smtClean="0"/>
              <a:t>.</a:t>
            </a:r>
          </a:p>
          <a:p>
            <a:r>
              <a:rPr lang="es-AR" dirty="0" smtClean="0"/>
              <a:t>C- </a:t>
            </a:r>
            <a:r>
              <a:rPr lang="es-AR" dirty="0" err="1" smtClean="0"/>
              <a:t>Go</a:t>
            </a:r>
            <a:r>
              <a:rPr lang="es-AR" dirty="0" smtClean="0"/>
              <a:t> to </a:t>
            </a:r>
            <a:r>
              <a:rPr lang="es-AR" dirty="0" err="1" smtClean="0"/>
              <a:t>conversation</a:t>
            </a:r>
            <a:r>
              <a:rPr lang="es-AR" dirty="0" smtClean="0"/>
              <a:t> </a:t>
            </a:r>
            <a:r>
              <a:rPr lang="es-AR" dirty="0" err="1" smtClean="0"/>
              <a:t>classes</a:t>
            </a:r>
            <a:r>
              <a:rPr lang="es-AR" dirty="0" smtClean="0"/>
              <a:t>.</a:t>
            </a:r>
          </a:p>
          <a:p>
            <a:r>
              <a:rPr lang="es-AR" dirty="0" smtClean="0"/>
              <a:t>D- </a:t>
            </a:r>
            <a:r>
              <a:rPr lang="es-AR" dirty="0" err="1" smtClean="0"/>
              <a:t>Your</a:t>
            </a:r>
            <a:r>
              <a:rPr lang="es-AR" dirty="0" smtClean="0"/>
              <a:t> idea.</a:t>
            </a:r>
          </a:p>
          <a:p>
            <a:endParaRPr lang="es-AR" dirty="0"/>
          </a:p>
        </p:txBody>
      </p:sp>
      <p:sp>
        <p:nvSpPr>
          <p:cNvPr id="5" name="CuadroTexto 4"/>
          <p:cNvSpPr txBox="1"/>
          <p:nvPr/>
        </p:nvSpPr>
        <p:spPr>
          <a:xfrm>
            <a:off x="1442435" y="6156102"/>
            <a:ext cx="8706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es-A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</a:t>
            </a:r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A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disadvantages</a:t>
            </a:r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A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</a:t>
            </a:r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</a:t>
            </a:r>
            <a:r>
              <a:rPr lang="es-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0" b="15062"/>
          <a:stretch/>
        </p:blipFill>
        <p:spPr>
          <a:xfrm>
            <a:off x="7328078" y="998422"/>
            <a:ext cx="2685665" cy="209588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0" b="32169"/>
          <a:stretch/>
        </p:blipFill>
        <p:spPr>
          <a:xfrm>
            <a:off x="2323297" y="998422"/>
            <a:ext cx="2552700" cy="221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5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25769" y="566671"/>
            <a:ext cx="9697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solidFill>
                  <a:srgbClr val="C00000"/>
                </a:solidFill>
              </a:rPr>
              <a:t>3. </a:t>
            </a:r>
            <a:r>
              <a:rPr lang="es-AR" sz="2400" b="1" dirty="0" err="1" smtClean="0">
                <a:solidFill>
                  <a:srgbClr val="C00000"/>
                </a:solidFill>
              </a:rPr>
              <a:t>For</a:t>
            </a:r>
            <a:r>
              <a:rPr lang="es-AR" sz="2400" b="1" dirty="0" smtClean="0">
                <a:solidFill>
                  <a:srgbClr val="C00000"/>
                </a:solidFill>
              </a:rPr>
              <a:t> </a:t>
            </a:r>
            <a:r>
              <a:rPr lang="es-AR" sz="2400" b="1" dirty="0" err="1" smtClean="0">
                <a:solidFill>
                  <a:srgbClr val="C00000"/>
                </a:solidFill>
              </a:rPr>
              <a:t>questions</a:t>
            </a:r>
            <a:r>
              <a:rPr lang="es-AR" sz="2400" b="1" dirty="0" smtClean="0">
                <a:solidFill>
                  <a:srgbClr val="C00000"/>
                </a:solidFill>
              </a:rPr>
              <a:t> 1-9, match </a:t>
            </a:r>
            <a:r>
              <a:rPr lang="es-AR" sz="2400" b="1" dirty="0" err="1" smtClean="0">
                <a:solidFill>
                  <a:srgbClr val="C00000"/>
                </a:solidFill>
              </a:rPr>
              <a:t>the</a:t>
            </a:r>
            <a:r>
              <a:rPr lang="es-AR" sz="2400" b="1" dirty="0" smtClean="0">
                <a:solidFill>
                  <a:srgbClr val="C00000"/>
                </a:solidFill>
              </a:rPr>
              <a:t> </a:t>
            </a:r>
            <a:r>
              <a:rPr lang="es-AR" sz="2400" b="1" dirty="0" err="1" smtClean="0">
                <a:solidFill>
                  <a:srgbClr val="C00000"/>
                </a:solidFill>
              </a:rPr>
              <a:t>features</a:t>
            </a:r>
            <a:r>
              <a:rPr lang="es-AR" sz="2400" b="1" dirty="0" smtClean="0">
                <a:solidFill>
                  <a:srgbClr val="C00000"/>
                </a:solidFill>
              </a:rPr>
              <a:t> of </a:t>
            </a:r>
            <a:r>
              <a:rPr lang="es-AR" sz="2400" b="1" dirty="0" err="1" smtClean="0">
                <a:solidFill>
                  <a:srgbClr val="C00000"/>
                </a:solidFill>
              </a:rPr>
              <a:t>learning</a:t>
            </a:r>
            <a:r>
              <a:rPr lang="es-AR" sz="2400" b="1" dirty="0" smtClean="0">
                <a:solidFill>
                  <a:srgbClr val="C00000"/>
                </a:solidFill>
              </a:rPr>
              <a:t> </a:t>
            </a:r>
            <a:r>
              <a:rPr lang="es-AR" sz="2400" b="1" dirty="0" err="1" smtClean="0">
                <a:solidFill>
                  <a:srgbClr val="C00000"/>
                </a:solidFill>
              </a:rPr>
              <a:t>with</a:t>
            </a:r>
            <a:r>
              <a:rPr lang="es-AR" sz="2400" b="1" dirty="0" smtClean="0">
                <a:solidFill>
                  <a:srgbClr val="C00000"/>
                </a:solidFill>
              </a:rPr>
              <a:t> </a:t>
            </a:r>
            <a:r>
              <a:rPr lang="es-AR" sz="2400" b="1" dirty="0" err="1" smtClean="0">
                <a:solidFill>
                  <a:srgbClr val="C00000"/>
                </a:solidFill>
              </a:rPr>
              <a:t>the</a:t>
            </a:r>
            <a:r>
              <a:rPr lang="es-AR" sz="2400" b="1" dirty="0" smtClean="0">
                <a:solidFill>
                  <a:srgbClr val="C00000"/>
                </a:solidFill>
              </a:rPr>
              <a:t> </a:t>
            </a:r>
            <a:r>
              <a:rPr lang="es-AR" sz="2400" b="1" dirty="0" err="1" smtClean="0">
                <a:solidFill>
                  <a:srgbClr val="C00000"/>
                </a:solidFill>
              </a:rPr>
              <a:t>learners</a:t>
            </a:r>
            <a:r>
              <a:rPr lang="es-AR" sz="2400" b="1" dirty="0" smtClean="0">
                <a:solidFill>
                  <a:srgbClr val="C00000"/>
                </a:solidFill>
              </a:rPr>
              <a:t> </a:t>
            </a:r>
            <a:r>
              <a:rPr lang="es-AR" sz="2400" b="1" dirty="0" err="1" smtClean="0">
                <a:solidFill>
                  <a:srgbClr val="C00000"/>
                </a:solidFill>
              </a:rPr>
              <a:t>listed</a:t>
            </a:r>
            <a:r>
              <a:rPr lang="es-AR" sz="2400" b="1" dirty="0" smtClean="0">
                <a:solidFill>
                  <a:srgbClr val="C00000"/>
                </a:solidFill>
              </a:rPr>
              <a:t> A, B </a:t>
            </a:r>
            <a:r>
              <a:rPr lang="es-AR" sz="2400" b="1" dirty="0" err="1" smtClean="0">
                <a:solidFill>
                  <a:srgbClr val="C00000"/>
                </a:solidFill>
              </a:rPr>
              <a:t>or</a:t>
            </a:r>
            <a:r>
              <a:rPr lang="es-AR" sz="2400" b="1" dirty="0" smtClean="0">
                <a:solidFill>
                  <a:srgbClr val="C00000"/>
                </a:solidFill>
              </a:rPr>
              <a:t> C.</a:t>
            </a:r>
            <a:endParaRPr lang="es-AR" sz="2400" b="1" dirty="0">
              <a:solidFill>
                <a:srgbClr val="C0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833351" y="1674253"/>
            <a:ext cx="7057623" cy="923330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A	L1 </a:t>
            </a:r>
            <a:r>
              <a:rPr lang="es-ES" dirty="0" err="1" smtClean="0"/>
              <a:t>learner</a:t>
            </a:r>
            <a:endParaRPr lang="es-ES" dirty="0" smtClean="0"/>
          </a:p>
          <a:p>
            <a:r>
              <a:rPr lang="es-ES" dirty="0" smtClean="0"/>
              <a:t>B	L2 </a:t>
            </a:r>
            <a:r>
              <a:rPr lang="es-ES" dirty="0" err="1" smtClean="0"/>
              <a:t>beginner</a:t>
            </a:r>
            <a:r>
              <a:rPr lang="es-ES" dirty="0" smtClean="0"/>
              <a:t> </a:t>
            </a:r>
            <a:r>
              <a:rPr lang="es-ES" dirty="0" err="1" smtClean="0"/>
              <a:t>classroom</a:t>
            </a:r>
            <a:r>
              <a:rPr lang="es-ES" dirty="0" smtClean="0"/>
              <a:t> </a:t>
            </a:r>
            <a:r>
              <a:rPr lang="es-ES" dirty="0" err="1" smtClean="0"/>
              <a:t>learner</a:t>
            </a:r>
            <a:endParaRPr lang="es-ES" dirty="0" smtClean="0"/>
          </a:p>
          <a:p>
            <a:r>
              <a:rPr lang="es-ES" dirty="0" smtClean="0"/>
              <a:t>C	</a:t>
            </a:r>
            <a:r>
              <a:rPr lang="es-ES" dirty="0" err="1" smtClean="0"/>
              <a:t>both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L1 and </a:t>
            </a:r>
            <a:r>
              <a:rPr lang="es-ES" dirty="0" err="1" smtClean="0"/>
              <a:t>the</a:t>
            </a:r>
            <a:r>
              <a:rPr lang="es-ES" dirty="0" smtClean="0"/>
              <a:t> L2 </a:t>
            </a:r>
            <a:r>
              <a:rPr lang="es-ES" dirty="0" err="1" smtClean="0"/>
              <a:t>beginner</a:t>
            </a:r>
            <a:r>
              <a:rPr lang="es-ES" dirty="0" smtClean="0"/>
              <a:t> </a:t>
            </a:r>
            <a:r>
              <a:rPr lang="es-ES" dirty="0" err="1" smtClean="0"/>
              <a:t>classroom</a:t>
            </a:r>
            <a:r>
              <a:rPr lang="es-ES" dirty="0" smtClean="0"/>
              <a:t> </a:t>
            </a:r>
            <a:r>
              <a:rPr lang="es-ES" dirty="0" err="1" smtClean="0"/>
              <a:t>learner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532585" y="2874168"/>
            <a:ext cx="90152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features</a:t>
            </a:r>
            <a:r>
              <a:rPr lang="es-ES" b="1" dirty="0" smtClean="0"/>
              <a:t> of </a:t>
            </a:r>
            <a:r>
              <a:rPr lang="es-ES" b="1" dirty="0" err="1" smtClean="0"/>
              <a:t>learning</a:t>
            </a:r>
            <a:endParaRPr lang="es-ES" b="1" dirty="0" smtClean="0"/>
          </a:p>
          <a:p>
            <a:pPr marL="342900" indent="-342900">
              <a:buAutoNum type="arabicPeriod"/>
            </a:pP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learner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very</a:t>
            </a:r>
            <a:r>
              <a:rPr lang="es-ES" dirty="0" smtClean="0"/>
              <a:t> </a:t>
            </a:r>
            <a:r>
              <a:rPr lang="es-ES" dirty="0" err="1" smtClean="0"/>
              <a:t>often</a:t>
            </a:r>
            <a:r>
              <a:rPr lang="es-ES" dirty="0" smtClean="0"/>
              <a:t> </a:t>
            </a:r>
            <a:r>
              <a:rPr lang="es-ES" dirty="0" err="1" smtClean="0"/>
              <a:t>surrounded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language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interesting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him</a:t>
            </a:r>
            <a:r>
              <a:rPr lang="es-ES" dirty="0" smtClean="0"/>
              <a:t>/</a:t>
            </a:r>
            <a:r>
              <a:rPr lang="es-ES" dirty="0" err="1" smtClean="0"/>
              <a:t>her</a:t>
            </a:r>
            <a:r>
              <a:rPr lang="es-ES" dirty="0" smtClean="0"/>
              <a:t>.</a:t>
            </a:r>
          </a:p>
          <a:p>
            <a:pPr marL="342900" indent="-342900">
              <a:buAutoNum type="arabicPeriod"/>
            </a:pP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learner</a:t>
            </a:r>
            <a:r>
              <a:rPr lang="es-ES" dirty="0" smtClean="0"/>
              <a:t> </a:t>
            </a:r>
            <a:r>
              <a:rPr lang="es-ES" dirty="0" err="1" smtClean="0"/>
              <a:t>picks</a:t>
            </a:r>
            <a:r>
              <a:rPr lang="es-ES" dirty="0" smtClean="0"/>
              <a:t> up </a:t>
            </a:r>
            <a:r>
              <a:rPr lang="es-ES" dirty="0" err="1" smtClean="0"/>
              <a:t>language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rich</a:t>
            </a:r>
            <a:r>
              <a:rPr lang="es-ES" dirty="0" smtClean="0"/>
              <a:t> </a:t>
            </a:r>
            <a:r>
              <a:rPr lang="es-ES" dirty="0" err="1" smtClean="0"/>
              <a:t>language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surrounds</a:t>
            </a:r>
            <a:r>
              <a:rPr lang="es-ES" dirty="0" smtClean="0"/>
              <a:t> </a:t>
            </a:r>
            <a:r>
              <a:rPr lang="es-ES" dirty="0" err="1" smtClean="0"/>
              <a:t>him</a:t>
            </a:r>
            <a:r>
              <a:rPr lang="es-ES" dirty="0" smtClean="0"/>
              <a:t>/ </a:t>
            </a:r>
            <a:r>
              <a:rPr lang="es-ES" dirty="0" err="1" smtClean="0"/>
              <a:t>her</a:t>
            </a:r>
            <a:r>
              <a:rPr lang="es-ES" dirty="0" smtClean="0"/>
              <a:t>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day</a:t>
            </a:r>
            <a:r>
              <a:rPr lang="es-ES" dirty="0" smtClean="0"/>
              <a:t>.</a:t>
            </a:r>
          </a:p>
          <a:p>
            <a:pPr marL="342900" indent="-342900">
              <a:buAutoNum type="arabicPeriod"/>
            </a:pP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learner</a:t>
            </a:r>
            <a:r>
              <a:rPr lang="es-ES" dirty="0" smtClean="0"/>
              <a:t> </a:t>
            </a:r>
            <a:r>
              <a:rPr lang="es-ES" dirty="0" err="1" smtClean="0"/>
              <a:t>learns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family</a:t>
            </a:r>
            <a:r>
              <a:rPr lang="es-ES" dirty="0" smtClean="0"/>
              <a:t> and </a:t>
            </a:r>
            <a:r>
              <a:rPr lang="es-ES" dirty="0" err="1" smtClean="0"/>
              <a:t>friends</a:t>
            </a:r>
            <a:r>
              <a:rPr lang="es-ES" dirty="0" smtClean="0"/>
              <a:t>.</a:t>
            </a:r>
          </a:p>
          <a:p>
            <a:pPr marL="342900" indent="-342900">
              <a:buAutoNum type="arabicPeriod"/>
            </a:pP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learner</a:t>
            </a:r>
            <a:r>
              <a:rPr lang="es-ES" dirty="0" smtClean="0"/>
              <a:t> </a:t>
            </a:r>
            <a:r>
              <a:rPr lang="es-ES" dirty="0" err="1" smtClean="0"/>
              <a:t>often</a:t>
            </a:r>
            <a:r>
              <a:rPr lang="es-ES" dirty="0" smtClean="0"/>
              <a:t> </a:t>
            </a:r>
            <a:r>
              <a:rPr lang="es-ES" dirty="0" err="1" smtClean="0"/>
              <a:t>hears</a:t>
            </a:r>
            <a:r>
              <a:rPr lang="es-ES" dirty="0" smtClean="0"/>
              <a:t> </a:t>
            </a:r>
            <a:r>
              <a:rPr lang="es-ES" dirty="0" err="1" smtClean="0"/>
              <a:t>language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focuses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just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 err="1" smtClean="0"/>
              <a:t>learning</a:t>
            </a:r>
            <a:r>
              <a:rPr lang="es-ES" dirty="0" smtClean="0"/>
              <a:t> </a:t>
            </a:r>
            <a:r>
              <a:rPr lang="es-ES" dirty="0" err="1" smtClean="0"/>
              <a:t>point</a:t>
            </a:r>
            <a:r>
              <a:rPr lang="es-ES" dirty="0" smtClean="0"/>
              <a:t>.</a:t>
            </a:r>
          </a:p>
          <a:p>
            <a:pPr marL="342900" indent="-342900">
              <a:buAutoNum type="arabicPeriod"/>
            </a:pP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learner</a:t>
            </a:r>
            <a:r>
              <a:rPr lang="es-ES" dirty="0" smtClean="0"/>
              <a:t> uses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language</a:t>
            </a:r>
            <a:r>
              <a:rPr lang="es-ES" dirty="0" smtClean="0"/>
              <a:t> in </a:t>
            </a:r>
            <a:r>
              <a:rPr lang="es-ES" dirty="0" err="1" smtClean="0"/>
              <a:t>controlled</a:t>
            </a:r>
            <a:r>
              <a:rPr lang="es-ES" dirty="0" smtClean="0"/>
              <a:t> </a:t>
            </a:r>
            <a:r>
              <a:rPr lang="es-ES" dirty="0" err="1" smtClean="0"/>
              <a:t>practice</a:t>
            </a:r>
            <a:r>
              <a:rPr lang="es-ES" dirty="0" smtClean="0"/>
              <a:t> </a:t>
            </a:r>
            <a:r>
              <a:rPr lang="es-ES" dirty="0" err="1" smtClean="0"/>
              <a:t>activities</a:t>
            </a:r>
            <a:r>
              <a:rPr lang="es-ES" dirty="0" smtClean="0"/>
              <a:t>.</a:t>
            </a:r>
          </a:p>
          <a:p>
            <a:pPr marL="342900" indent="-342900">
              <a:buAutoNum type="arabicPeriod"/>
            </a:pP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learner</a:t>
            </a:r>
            <a:r>
              <a:rPr lang="es-ES" dirty="0" smtClean="0"/>
              <a:t> </a:t>
            </a:r>
            <a:r>
              <a:rPr lang="es-ES" dirty="0" err="1" smtClean="0"/>
              <a:t>oftenmakes</a:t>
            </a:r>
            <a:r>
              <a:rPr lang="es-ES" dirty="0" smtClean="0"/>
              <a:t> </a:t>
            </a:r>
            <a:r>
              <a:rPr lang="es-ES" dirty="0" err="1" smtClean="0"/>
              <a:t>mistakes</a:t>
            </a:r>
            <a:r>
              <a:rPr lang="es-ES" dirty="0" smtClean="0"/>
              <a:t>.</a:t>
            </a:r>
          </a:p>
          <a:p>
            <a:pPr marL="342900" indent="-342900">
              <a:buAutoNum type="arabicPeriod"/>
            </a:pP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learner</a:t>
            </a:r>
            <a:r>
              <a:rPr lang="es-ES" dirty="0" smtClean="0"/>
              <a:t> </a:t>
            </a:r>
            <a:r>
              <a:rPr lang="es-ES" dirty="0" err="1" smtClean="0"/>
              <a:t>usually</a:t>
            </a:r>
            <a:r>
              <a:rPr lang="es-ES" dirty="0" smtClean="0"/>
              <a:t> </a:t>
            </a:r>
            <a:r>
              <a:rPr lang="es-ES" dirty="0" err="1" smtClean="0"/>
              <a:t>receives</a:t>
            </a:r>
            <a:r>
              <a:rPr lang="es-ES" dirty="0" smtClean="0"/>
              <a:t> </a:t>
            </a:r>
            <a:r>
              <a:rPr lang="es-ES" dirty="0" err="1" smtClean="0"/>
              <a:t>lots</a:t>
            </a:r>
            <a:r>
              <a:rPr lang="es-ES" dirty="0" smtClean="0"/>
              <a:t> of individual </a:t>
            </a:r>
            <a:r>
              <a:rPr lang="es-ES" dirty="0" err="1" smtClean="0"/>
              <a:t>encouragement</a:t>
            </a:r>
            <a:r>
              <a:rPr lang="es-ES" dirty="0" smtClean="0"/>
              <a:t>.</a:t>
            </a:r>
          </a:p>
          <a:p>
            <a:pPr marL="342900" indent="-342900">
              <a:buAutoNum type="arabicPeriod"/>
            </a:pP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learner</a:t>
            </a:r>
            <a:r>
              <a:rPr lang="es-ES" dirty="0" smtClean="0"/>
              <a:t> </a:t>
            </a:r>
            <a:r>
              <a:rPr lang="es-ES" dirty="0" err="1" smtClean="0"/>
              <a:t>often</a:t>
            </a:r>
            <a:r>
              <a:rPr lang="es-ES" dirty="0" smtClean="0"/>
              <a:t> </a:t>
            </a:r>
            <a:r>
              <a:rPr lang="es-ES" dirty="0" err="1" smtClean="0"/>
              <a:t>stays</a:t>
            </a:r>
            <a:r>
              <a:rPr lang="es-ES" dirty="0" smtClean="0"/>
              <a:t> </a:t>
            </a:r>
            <a:r>
              <a:rPr lang="es-ES" dirty="0" err="1" smtClean="0"/>
              <a:t>silent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a </a:t>
            </a:r>
            <a:r>
              <a:rPr lang="es-ES" dirty="0" err="1" smtClean="0"/>
              <a:t>long</a:t>
            </a:r>
            <a:r>
              <a:rPr lang="es-ES" dirty="0" smtClean="0"/>
              <a:t> time </a:t>
            </a:r>
            <a:r>
              <a:rPr lang="es-ES" dirty="0" err="1" smtClean="0"/>
              <a:t>before</a:t>
            </a:r>
            <a:r>
              <a:rPr lang="es-ES" dirty="0" smtClean="0"/>
              <a:t> </a:t>
            </a:r>
            <a:r>
              <a:rPr lang="es-ES" dirty="0" err="1" smtClean="0"/>
              <a:t>finally</a:t>
            </a:r>
            <a:r>
              <a:rPr lang="es-ES" dirty="0" smtClean="0"/>
              <a:t> </a:t>
            </a:r>
            <a:r>
              <a:rPr lang="es-ES" dirty="0" err="1" smtClean="0"/>
              <a:t>speaking</a:t>
            </a:r>
            <a:r>
              <a:rPr lang="es-ES" dirty="0" smtClean="0"/>
              <a:t>.</a:t>
            </a:r>
          </a:p>
          <a:p>
            <a:pPr marL="342900" indent="-342900">
              <a:buAutoNum type="arabicPeriod"/>
            </a:pP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learner</a:t>
            </a:r>
            <a:r>
              <a:rPr lang="es-ES" dirty="0" smtClean="0"/>
              <a:t> </a:t>
            </a:r>
            <a:r>
              <a:rPr lang="es-ES" dirty="0" err="1" smtClean="0"/>
              <a:t>needs</a:t>
            </a:r>
            <a:r>
              <a:rPr lang="es-ES" dirty="0" smtClean="0"/>
              <a:t> time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process</a:t>
            </a:r>
            <a:r>
              <a:rPr lang="es-ES" dirty="0" smtClean="0"/>
              <a:t> new </a:t>
            </a:r>
            <a:r>
              <a:rPr lang="es-ES" dirty="0" err="1" smtClean="0"/>
              <a:t>language</a:t>
            </a:r>
            <a:r>
              <a:rPr lang="es-ES" dirty="0" smtClean="0"/>
              <a:t>. 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0174310" y="3103808"/>
            <a:ext cx="373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A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174310" y="3702780"/>
            <a:ext cx="373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A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772141" y="4212996"/>
            <a:ext cx="373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A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478850" y="5555224"/>
            <a:ext cx="373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A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843494" y="5366197"/>
            <a:ext cx="373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A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0174310" y="4530972"/>
            <a:ext cx="373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B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9030237" y="4811238"/>
            <a:ext cx="373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B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853447" y="5024593"/>
            <a:ext cx="373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C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602827" y="5924556"/>
            <a:ext cx="373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C</a:t>
            </a:r>
            <a:endParaRPr lang="es-E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9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1460</TotalTime>
  <Words>624</Words>
  <Application>Microsoft Office PowerPoint</Application>
  <PresentationFormat>Panorámica</PresentationFormat>
  <Paragraphs>101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LEARNER CHARACTERISTICS</dc:title>
  <dc:creator>TEACHERS</dc:creator>
  <cp:lastModifiedBy>COORDINACION 2</cp:lastModifiedBy>
  <cp:revision>108</cp:revision>
  <dcterms:created xsi:type="dcterms:W3CDTF">2020-02-07T23:39:26Z</dcterms:created>
  <dcterms:modified xsi:type="dcterms:W3CDTF">2020-03-19T21:54:24Z</dcterms:modified>
</cp:coreProperties>
</file>